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74" r:id="rId10"/>
    <p:sldId id="275" r:id="rId11"/>
    <p:sldId id="276" r:id="rId12"/>
    <p:sldId id="278" r:id="rId13"/>
    <p:sldId id="273" r:id="rId14"/>
    <p:sldId id="279" r:id="rId15"/>
    <p:sldId id="277" r:id="rId16"/>
    <p:sldId id="262" r:id="rId17"/>
    <p:sldId id="263" r:id="rId18"/>
    <p:sldId id="265" r:id="rId19"/>
    <p:sldId id="266" r:id="rId20"/>
    <p:sldId id="264" r:id="rId21"/>
    <p:sldId id="268" r:id="rId22"/>
    <p:sldId id="271" r:id="rId23"/>
    <p:sldId id="269" r:id="rId24"/>
    <p:sldId id="272"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D00AE-76CA-40F2-A95A-1D63C527058C}" v="30" dt="2021-03-21T17:15:16.975"/>
    <p1510:client id="{AC09CFCD-75B1-49AB-8A49-E4FB05FF48AC}" v="111" dt="2021-03-24T12:16:50.606"/>
    <p1510:client id="{FD72FF6C-BFD6-44A3-86A1-D737B35F8E71}" v="23" dt="2021-03-23T13:14:17.9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90"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BARBIER" userId="S::jordan-robert-p.barbier@ac-nancy-metz.fr::e614af2e-54e1-4492-bfae-051535a24467" providerId="AD" clId="Web-{FD72FF6C-BFD6-44A3-86A1-D737B35F8E71}"/>
    <pc:docChg chg="modSld">
      <pc:chgData name="Jordan BARBIER" userId="S::jordan-robert-p.barbier@ac-nancy-metz.fr::e614af2e-54e1-4492-bfae-051535a24467" providerId="AD" clId="Web-{FD72FF6C-BFD6-44A3-86A1-D737B35F8E71}" dt="2021-03-23T13:14:17.979" v="18" actId="1076"/>
      <pc:docMkLst>
        <pc:docMk/>
      </pc:docMkLst>
      <pc:sldChg chg="addSp modSp">
        <pc:chgData name="Jordan BARBIER" userId="S::jordan-robert-p.barbier@ac-nancy-metz.fr::e614af2e-54e1-4492-bfae-051535a24467" providerId="AD" clId="Web-{FD72FF6C-BFD6-44A3-86A1-D737B35F8E71}" dt="2021-03-23T13:11:57.477" v="13" actId="1076"/>
        <pc:sldMkLst>
          <pc:docMk/>
          <pc:sldMk cId="3962576940" sldId="271"/>
        </pc:sldMkLst>
        <pc:spChg chg="add mod">
          <ac:chgData name="Jordan BARBIER" userId="S::jordan-robert-p.barbier@ac-nancy-metz.fr::e614af2e-54e1-4492-bfae-051535a24467" providerId="AD" clId="Web-{FD72FF6C-BFD6-44A3-86A1-D737B35F8E71}" dt="2021-03-23T12:31:29.823" v="3" actId="20577"/>
          <ac:spMkLst>
            <pc:docMk/>
            <pc:sldMk cId="3962576940" sldId="271"/>
            <ac:spMk id="2" creationId="{2E9E0F12-DD48-44A5-A995-6A04979751CE}"/>
          </ac:spMkLst>
        </pc:spChg>
        <pc:picChg chg="add mod">
          <ac:chgData name="Jordan BARBIER" userId="S::jordan-robert-p.barbier@ac-nancy-metz.fr::e614af2e-54e1-4492-bfae-051535a24467" providerId="AD" clId="Web-{FD72FF6C-BFD6-44A3-86A1-D737B35F8E71}" dt="2021-03-23T13:11:57.477" v="13" actId="1076"/>
          <ac:picMkLst>
            <pc:docMk/>
            <pc:sldMk cId="3962576940" sldId="271"/>
            <ac:picMk id="3" creationId="{00547FC7-C0EE-416F-B1D9-9BB112FA995C}"/>
          </ac:picMkLst>
        </pc:picChg>
      </pc:sldChg>
      <pc:sldChg chg="addSp modSp">
        <pc:chgData name="Jordan BARBIER" userId="S::jordan-robert-p.barbier@ac-nancy-metz.fr::e614af2e-54e1-4492-bfae-051535a24467" providerId="AD" clId="Web-{FD72FF6C-BFD6-44A3-86A1-D737B35F8E71}" dt="2021-03-23T13:14:17.979" v="18" actId="1076"/>
        <pc:sldMkLst>
          <pc:docMk/>
          <pc:sldMk cId="2442531721" sldId="272"/>
        </pc:sldMkLst>
        <pc:picChg chg="add mod">
          <ac:chgData name="Jordan BARBIER" userId="S::jordan-robert-p.barbier@ac-nancy-metz.fr::e614af2e-54e1-4492-bfae-051535a24467" providerId="AD" clId="Web-{FD72FF6C-BFD6-44A3-86A1-D737B35F8E71}" dt="2021-03-23T13:14:17.979" v="18" actId="1076"/>
          <ac:picMkLst>
            <pc:docMk/>
            <pc:sldMk cId="2442531721" sldId="272"/>
            <ac:picMk id="2" creationId="{A2674E29-14A3-430B-BADA-8549157CD845}"/>
          </ac:picMkLst>
        </pc:picChg>
      </pc:sldChg>
    </pc:docChg>
  </pc:docChgLst>
  <pc:docChgLst>
    <pc:chgData name="Jordan BARBIER" userId="S::jordan-robert-p.barbier@ac-nancy-metz.fr::e614af2e-54e1-4492-bfae-051535a24467" providerId="AD" clId="Web-{678D00AE-76CA-40F2-A95A-1D63C527058C}"/>
    <pc:docChg chg="addSld delSld modSld">
      <pc:chgData name="Jordan BARBIER" userId="S::jordan-robert-p.barbier@ac-nancy-metz.fr::e614af2e-54e1-4492-bfae-051535a24467" providerId="AD" clId="Web-{678D00AE-76CA-40F2-A95A-1D63C527058C}" dt="2021-03-21T17:15:16.975" v="18"/>
      <pc:docMkLst>
        <pc:docMk/>
      </pc:docMkLst>
      <pc:sldChg chg="modSp">
        <pc:chgData name="Jordan BARBIER" userId="S::jordan-robert-p.barbier@ac-nancy-metz.fr::e614af2e-54e1-4492-bfae-051535a24467" providerId="AD" clId="Web-{678D00AE-76CA-40F2-A95A-1D63C527058C}" dt="2021-03-21T17:10:42.578" v="6" actId="20577"/>
        <pc:sldMkLst>
          <pc:docMk/>
          <pc:sldMk cId="144042682" sldId="259"/>
        </pc:sldMkLst>
        <pc:spChg chg="mod">
          <ac:chgData name="Jordan BARBIER" userId="S::jordan-robert-p.barbier@ac-nancy-metz.fr::e614af2e-54e1-4492-bfae-051535a24467" providerId="AD" clId="Web-{678D00AE-76CA-40F2-A95A-1D63C527058C}" dt="2021-03-21T17:10:42.578" v="6" actId="20577"/>
          <ac:spMkLst>
            <pc:docMk/>
            <pc:sldMk cId="144042682" sldId="259"/>
            <ac:spMk id="3" creationId="{A9CB4D40-65F8-4E13-B173-6C01A4DC4AA5}"/>
          </ac:spMkLst>
        </pc:spChg>
      </pc:sldChg>
      <pc:sldChg chg="modSp">
        <pc:chgData name="Jordan BARBIER" userId="S::jordan-robert-p.barbier@ac-nancy-metz.fr::e614af2e-54e1-4492-bfae-051535a24467" providerId="AD" clId="Web-{678D00AE-76CA-40F2-A95A-1D63C527058C}" dt="2021-03-21T17:11:11.907" v="8" actId="20577"/>
        <pc:sldMkLst>
          <pc:docMk/>
          <pc:sldMk cId="916235890" sldId="260"/>
        </pc:sldMkLst>
        <pc:spChg chg="mod">
          <ac:chgData name="Jordan BARBIER" userId="S::jordan-robert-p.barbier@ac-nancy-metz.fr::e614af2e-54e1-4492-bfae-051535a24467" providerId="AD" clId="Web-{678D00AE-76CA-40F2-A95A-1D63C527058C}" dt="2021-03-21T17:11:11.907" v="8" actId="20577"/>
          <ac:spMkLst>
            <pc:docMk/>
            <pc:sldMk cId="916235890" sldId="260"/>
            <ac:spMk id="3" creationId="{A9CB4D40-65F8-4E13-B173-6C01A4DC4AA5}"/>
          </ac:spMkLst>
        </pc:spChg>
      </pc:sldChg>
      <pc:sldChg chg="modSp">
        <pc:chgData name="Jordan BARBIER" userId="S::jordan-robert-p.barbier@ac-nancy-metz.fr::e614af2e-54e1-4492-bfae-051535a24467" providerId="AD" clId="Web-{678D00AE-76CA-40F2-A95A-1D63C527058C}" dt="2021-03-21T17:13:02.113" v="10" actId="20577"/>
        <pc:sldMkLst>
          <pc:docMk/>
          <pc:sldMk cId="1006528990" sldId="264"/>
        </pc:sldMkLst>
        <pc:spChg chg="mod">
          <ac:chgData name="Jordan BARBIER" userId="S::jordan-robert-p.barbier@ac-nancy-metz.fr::e614af2e-54e1-4492-bfae-051535a24467" providerId="AD" clId="Web-{678D00AE-76CA-40F2-A95A-1D63C527058C}" dt="2021-03-21T17:13:02.113" v="10" actId="20577"/>
          <ac:spMkLst>
            <pc:docMk/>
            <pc:sldMk cId="1006528990" sldId="264"/>
            <ac:spMk id="3" creationId="{75EF41F7-9094-448E-B79E-3024DED738BD}"/>
          </ac:spMkLst>
        </pc:spChg>
      </pc:sldChg>
      <pc:sldChg chg="new del">
        <pc:chgData name="Jordan BARBIER" userId="S::jordan-robert-p.barbier@ac-nancy-metz.fr::e614af2e-54e1-4492-bfae-051535a24467" providerId="AD" clId="Web-{678D00AE-76CA-40F2-A95A-1D63C527058C}" dt="2021-03-21T17:14:45.021" v="12"/>
        <pc:sldMkLst>
          <pc:docMk/>
          <pc:sldMk cId="734239282" sldId="271"/>
        </pc:sldMkLst>
      </pc:sldChg>
      <pc:sldChg chg="delSp add replId">
        <pc:chgData name="Jordan BARBIER" userId="S::jordan-robert-p.barbier@ac-nancy-metz.fr::e614af2e-54e1-4492-bfae-051535a24467" providerId="AD" clId="Web-{678D00AE-76CA-40F2-A95A-1D63C527058C}" dt="2021-03-21T17:14:52.021" v="14"/>
        <pc:sldMkLst>
          <pc:docMk/>
          <pc:sldMk cId="3962576940" sldId="271"/>
        </pc:sldMkLst>
        <pc:picChg chg="del">
          <ac:chgData name="Jordan BARBIER" userId="S::jordan-robert-p.barbier@ac-nancy-metz.fr::e614af2e-54e1-4492-bfae-051535a24467" providerId="AD" clId="Web-{678D00AE-76CA-40F2-A95A-1D63C527058C}" dt="2021-03-21T17:14:52.021" v="14"/>
          <ac:picMkLst>
            <pc:docMk/>
            <pc:sldMk cId="3962576940" sldId="271"/>
            <ac:picMk id="10" creationId="{9BB62733-7C77-4582-AEF0-E17E84FAB91B}"/>
          </ac:picMkLst>
        </pc:picChg>
      </pc:sldChg>
      <pc:sldChg chg="new del">
        <pc:chgData name="Jordan BARBIER" userId="S::jordan-robert-p.barbier@ac-nancy-metz.fr::e614af2e-54e1-4492-bfae-051535a24467" providerId="AD" clId="Web-{678D00AE-76CA-40F2-A95A-1D63C527058C}" dt="2021-03-21T17:15:04.990" v="16"/>
        <pc:sldMkLst>
          <pc:docMk/>
          <pc:sldMk cId="2242232353" sldId="272"/>
        </pc:sldMkLst>
      </pc:sldChg>
      <pc:sldChg chg="delSp add replId">
        <pc:chgData name="Jordan BARBIER" userId="S::jordan-robert-p.barbier@ac-nancy-metz.fr::e614af2e-54e1-4492-bfae-051535a24467" providerId="AD" clId="Web-{678D00AE-76CA-40F2-A95A-1D63C527058C}" dt="2021-03-21T17:15:16.975" v="18"/>
        <pc:sldMkLst>
          <pc:docMk/>
          <pc:sldMk cId="2442531721" sldId="272"/>
        </pc:sldMkLst>
        <pc:picChg chg="del">
          <ac:chgData name="Jordan BARBIER" userId="S::jordan-robert-p.barbier@ac-nancy-metz.fr::e614af2e-54e1-4492-bfae-051535a24467" providerId="AD" clId="Web-{678D00AE-76CA-40F2-A95A-1D63C527058C}" dt="2021-03-21T17:15:16.975" v="18"/>
          <ac:picMkLst>
            <pc:docMk/>
            <pc:sldMk cId="2442531721" sldId="272"/>
            <ac:picMk id="3" creationId="{3F887977-603C-4895-A27D-47CF1C44D85F}"/>
          </ac:picMkLst>
        </pc:picChg>
      </pc:sldChg>
    </pc:docChg>
  </pc:docChgLst>
  <pc:docChgLst>
    <pc:chgData name="Jordan BARBIER" userId="S::jordan-robert-p.barbier@ac-nancy-metz.fr::e614af2e-54e1-4492-bfae-051535a24467" providerId="AD" clId="Web-{AC09CFCD-75B1-49AB-8A49-E4FB05FF48AC}"/>
    <pc:docChg chg="addSld modSld sldOrd">
      <pc:chgData name="Jordan BARBIER" userId="S::jordan-robert-p.barbier@ac-nancy-metz.fr::e614af2e-54e1-4492-bfae-051535a24467" providerId="AD" clId="Web-{AC09CFCD-75B1-49AB-8A49-E4FB05FF48AC}" dt="2021-03-24T12:16:49.794" v="67" actId="20577"/>
      <pc:docMkLst>
        <pc:docMk/>
      </pc:docMkLst>
      <pc:sldChg chg="addSp modSp ord">
        <pc:chgData name="Jordan BARBIER" userId="S::jordan-robert-p.barbier@ac-nancy-metz.fr::e614af2e-54e1-4492-bfae-051535a24467" providerId="AD" clId="Web-{AC09CFCD-75B1-49AB-8A49-E4FB05FF48AC}" dt="2021-03-24T12:16:49.794" v="67" actId="20577"/>
        <pc:sldMkLst>
          <pc:docMk/>
          <pc:sldMk cId="216642323" sldId="262"/>
        </pc:sldMkLst>
        <pc:spChg chg="mod">
          <ac:chgData name="Jordan BARBIER" userId="S::jordan-robert-p.barbier@ac-nancy-metz.fr::e614af2e-54e1-4492-bfae-051535a24467" providerId="AD" clId="Web-{AC09CFCD-75B1-49AB-8A49-E4FB05FF48AC}" dt="2021-03-24T12:16:49.794" v="67" actId="20577"/>
          <ac:spMkLst>
            <pc:docMk/>
            <pc:sldMk cId="216642323" sldId="262"/>
            <ac:spMk id="5" creationId="{597207EF-B541-41DA-8DEF-90D665E75A92}"/>
          </ac:spMkLst>
        </pc:spChg>
        <pc:picChg chg="add mod">
          <ac:chgData name="Jordan BARBIER" userId="S::jordan-robert-p.barbier@ac-nancy-metz.fr::e614af2e-54e1-4492-bfae-051535a24467" providerId="AD" clId="Web-{AC09CFCD-75B1-49AB-8A49-E4FB05FF48AC}" dt="2021-03-24T09:26:38.474" v="6" actId="1076"/>
          <ac:picMkLst>
            <pc:docMk/>
            <pc:sldMk cId="216642323" sldId="262"/>
            <ac:picMk id="3" creationId="{07224C92-E69B-4FAB-92AA-EBDAC58FF5D0}"/>
          </ac:picMkLst>
        </pc:picChg>
      </pc:sldChg>
      <pc:sldChg chg="addSp delSp modSp add replId">
        <pc:chgData name="Jordan BARBIER" userId="S::jordan-robert-p.barbier@ac-nancy-metz.fr::e614af2e-54e1-4492-bfae-051535a24467" providerId="AD" clId="Web-{AC09CFCD-75B1-49AB-8A49-E4FB05FF48AC}" dt="2021-03-24T09:49:36.358" v="42" actId="20577"/>
        <pc:sldMkLst>
          <pc:docMk/>
          <pc:sldMk cId="1017750944" sldId="273"/>
        </pc:sldMkLst>
        <pc:spChg chg="mod">
          <ac:chgData name="Jordan BARBIER" userId="S::jordan-robert-p.barbier@ac-nancy-metz.fr::e614af2e-54e1-4492-bfae-051535a24467" providerId="AD" clId="Web-{AC09CFCD-75B1-49AB-8A49-E4FB05FF48AC}" dt="2021-03-24T09:49:36.358" v="42" actId="20577"/>
          <ac:spMkLst>
            <pc:docMk/>
            <pc:sldMk cId="1017750944" sldId="273"/>
            <ac:spMk id="5" creationId="{597207EF-B541-41DA-8DEF-90D665E75A92}"/>
          </ac:spMkLst>
        </pc:spChg>
        <pc:picChg chg="del">
          <ac:chgData name="Jordan BARBIER" userId="S::jordan-robert-p.barbier@ac-nancy-metz.fr::e614af2e-54e1-4492-bfae-051535a24467" providerId="AD" clId="Web-{AC09CFCD-75B1-49AB-8A49-E4FB05FF48AC}" dt="2021-03-24T09:30:26.626" v="8"/>
          <ac:picMkLst>
            <pc:docMk/>
            <pc:sldMk cId="1017750944" sldId="273"/>
            <ac:picMk id="3" creationId="{07224C92-E69B-4FAB-92AA-EBDAC58FF5D0}"/>
          </ac:picMkLst>
        </pc:picChg>
        <pc:picChg chg="add mod">
          <ac:chgData name="Jordan BARBIER" userId="S::jordan-robert-p.barbier@ac-nancy-metz.fr::e614af2e-54e1-4492-bfae-051535a24467" providerId="AD" clId="Web-{AC09CFCD-75B1-49AB-8A49-E4FB05FF48AC}" dt="2021-03-24T09:30:35.377" v="11" actId="1076"/>
          <ac:picMkLst>
            <pc:docMk/>
            <pc:sldMk cId="1017750944" sldId="273"/>
            <ac:picMk id="4" creationId="{658A6DA9-0FF2-4EDE-87B6-B6E0B7F87466}"/>
          </ac:picMkLst>
        </pc:picChg>
      </pc:sldChg>
      <pc:sldChg chg="addSp delSp modSp add ord replId">
        <pc:chgData name="Jordan BARBIER" userId="S::jordan-robert-p.barbier@ac-nancy-metz.fr::e614af2e-54e1-4492-bfae-051535a24467" providerId="AD" clId="Web-{AC09CFCD-75B1-49AB-8A49-E4FB05FF48AC}" dt="2021-03-24T09:35:54.518" v="33" actId="1076"/>
        <pc:sldMkLst>
          <pc:docMk/>
          <pc:sldMk cId="3969591834" sldId="274"/>
        </pc:sldMkLst>
        <pc:spChg chg="mod">
          <ac:chgData name="Jordan BARBIER" userId="S::jordan-robert-p.barbier@ac-nancy-metz.fr::e614af2e-54e1-4492-bfae-051535a24467" providerId="AD" clId="Web-{AC09CFCD-75B1-49AB-8A49-E4FB05FF48AC}" dt="2021-03-24T09:32:51.290" v="25" actId="20577"/>
          <ac:spMkLst>
            <pc:docMk/>
            <pc:sldMk cId="3969591834" sldId="274"/>
            <ac:spMk id="5" creationId="{597207EF-B541-41DA-8DEF-90D665E75A92}"/>
          </ac:spMkLst>
        </pc:spChg>
        <pc:picChg chg="add mod">
          <ac:chgData name="Jordan BARBIER" userId="S::jordan-robert-p.barbier@ac-nancy-metz.fr::e614af2e-54e1-4492-bfae-051535a24467" providerId="AD" clId="Web-{AC09CFCD-75B1-49AB-8A49-E4FB05FF48AC}" dt="2021-03-24T09:35:54.518" v="33" actId="1076"/>
          <ac:picMkLst>
            <pc:docMk/>
            <pc:sldMk cId="3969591834" sldId="274"/>
            <ac:picMk id="3" creationId="{8716C0F9-0E39-4B85-A513-83001C355FD4}"/>
          </ac:picMkLst>
        </pc:picChg>
        <pc:picChg chg="del mod">
          <ac:chgData name="Jordan BARBIER" userId="S::jordan-robert-p.barbier@ac-nancy-metz.fr::e614af2e-54e1-4492-bfae-051535a24467" providerId="AD" clId="Web-{AC09CFCD-75B1-49AB-8A49-E4FB05FF48AC}" dt="2021-03-24T09:31:39.349" v="16"/>
          <ac:picMkLst>
            <pc:docMk/>
            <pc:sldMk cId="3969591834" sldId="274"/>
            <ac:picMk id="4" creationId="{658A6DA9-0FF2-4EDE-87B6-B6E0B7F87466}"/>
          </ac:picMkLst>
        </pc:picChg>
      </pc:sldChg>
      <pc:sldChg chg="addSp delSp modSp add ord replId">
        <pc:chgData name="Jordan BARBIER" userId="S::jordan-robert-p.barbier@ac-nancy-metz.fr::e614af2e-54e1-4492-bfae-051535a24467" providerId="AD" clId="Web-{AC09CFCD-75B1-49AB-8A49-E4FB05FF48AC}" dt="2021-03-24T09:35:54.440" v="32" actId="1076"/>
        <pc:sldMkLst>
          <pc:docMk/>
          <pc:sldMk cId="3204300500" sldId="275"/>
        </pc:sldMkLst>
        <pc:spChg chg="mod">
          <ac:chgData name="Jordan BARBIER" userId="S::jordan-robert-p.barbier@ac-nancy-metz.fr::e614af2e-54e1-4492-bfae-051535a24467" providerId="AD" clId="Web-{AC09CFCD-75B1-49AB-8A49-E4FB05FF48AC}" dt="2021-03-24T09:35:00.359" v="29" actId="20577"/>
          <ac:spMkLst>
            <pc:docMk/>
            <pc:sldMk cId="3204300500" sldId="275"/>
            <ac:spMk id="5" creationId="{597207EF-B541-41DA-8DEF-90D665E75A92}"/>
          </ac:spMkLst>
        </pc:spChg>
        <pc:picChg chg="add mod">
          <ac:chgData name="Jordan BARBIER" userId="S::jordan-robert-p.barbier@ac-nancy-metz.fr::e614af2e-54e1-4492-bfae-051535a24467" providerId="AD" clId="Web-{AC09CFCD-75B1-49AB-8A49-E4FB05FF48AC}" dt="2021-03-24T09:35:54.440" v="32" actId="1076"/>
          <ac:picMkLst>
            <pc:docMk/>
            <pc:sldMk cId="3204300500" sldId="275"/>
            <ac:picMk id="3" creationId="{54D277B2-7759-49C2-835D-344D98B88D75}"/>
          </ac:picMkLst>
        </pc:picChg>
        <pc:picChg chg="del">
          <ac:chgData name="Jordan BARBIER" userId="S::jordan-robert-p.barbier@ac-nancy-metz.fr::e614af2e-54e1-4492-bfae-051535a24467" providerId="AD" clId="Web-{AC09CFCD-75B1-49AB-8A49-E4FB05FF48AC}" dt="2021-03-24T09:31:44.912" v="19"/>
          <ac:picMkLst>
            <pc:docMk/>
            <pc:sldMk cId="3204300500" sldId="275"/>
            <ac:picMk id="4" creationId="{658A6DA9-0FF2-4EDE-87B6-B6E0B7F87466}"/>
          </ac:picMkLst>
        </pc:picChg>
      </pc:sldChg>
      <pc:sldChg chg="addSp delSp modSp add replId">
        <pc:chgData name="Jordan BARBIER" userId="S::jordan-robert-p.barbier@ac-nancy-metz.fr::e614af2e-54e1-4492-bfae-051535a24467" providerId="AD" clId="Web-{AC09CFCD-75B1-49AB-8A49-E4FB05FF48AC}" dt="2021-03-24T09:49:28.982" v="40" actId="20577"/>
        <pc:sldMkLst>
          <pc:docMk/>
          <pc:sldMk cId="1146865404" sldId="276"/>
        </pc:sldMkLst>
        <pc:spChg chg="mod">
          <ac:chgData name="Jordan BARBIER" userId="S::jordan-robert-p.barbier@ac-nancy-metz.fr::e614af2e-54e1-4492-bfae-051535a24467" providerId="AD" clId="Web-{AC09CFCD-75B1-49AB-8A49-E4FB05FF48AC}" dt="2021-03-24T09:49:28.982" v="40" actId="20577"/>
          <ac:spMkLst>
            <pc:docMk/>
            <pc:sldMk cId="1146865404" sldId="276"/>
            <ac:spMk id="5" creationId="{597207EF-B541-41DA-8DEF-90D665E75A92}"/>
          </ac:spMkLst>
        </pc:spChg>
        <pc:picChg chg="del">
          <ac:chgData name="Jordan BARBIER" userId="S::jordan-robert-p.barbier@ac-nancy-metz.fr::e614af2e-54e1-4492-bfae-051535a24467" providerId="AD" clId="Web-{AC09CFCD-75B1-49AB-8A49-E4FB05FF48AC}" dt="2021-03-24T09:49:15.982" v="35"/>
          <ac:picMkLst>
            <pc:docMk/>
            <pc:sldMk cId="1146865404" sldId="276"/>
            <ac:picMk id="3" creationId="{54D277B2-7759-49C2-835D-344D98B88D75}"/>
          </ac:picMkLst>
        </pc:picChg>
        <pc:picChg chg="add mod">
          <ac:chgData name="Jordan BARBIER" userId="S::jordan-robert-p.barbier@ac-nancy-metz.fr::e614af2e-54e1-4492-bfae-051535a24467" providerId="AD" clId="Web-{AC09CFCD-75B1-49AB-8A49-E4FB05FF48AC}" dt="2021-03-24T09:49:26.216" v="38" actId="1076"/>
          <ac:picMkLst>
            <pc:docMk/>
            <pc:sldMk cId="1146865404" sldId="276"/>
            <ac:picMk id="4" creationId="{41EEC31F-65F4-42FF-A072-C01D1EFC5482}"/>
          </ac:picMkLst>
        </pc:picChg>
      </pc:sldChg>
      <pc:sldChg chg="addSp delSp modSp add ord replId">
        <pc:chgData name="Jordan BARBIER" userId="S::jordan-robert-p.barbier@ac-nancy-metz.fr::e614af2e-54e1-4492-bfae-051535a24467" providerId="AD" clId="Web-{AC09CFCD-75B1-49AB-8A49-E4FB05FF48AC}" dt="2021-03-24T12:16:45.419" v="66" actId="20577"/>
        <pc:sldMkLst>
          <pc:docMk/>
          <pc:sldMk cId="3583402542" sldId="277"/>
        </pc:sldMkLst>
        <pc:spChg chg="mod">
          <ac:chgData name="Jordan BARBIER" userId="S::jordan-robert-p.barbier@ac-nancy-metz.fr::e614af2e-54e1-4492-bfae-051535a24467" providerId="AD" clId="Web-{AC09CFCD-75B1-49AB-8A49-E4FB05FF48AC}" dt="2021-03-24T12:16:45.419" v="66" actId="20577"/>
          <ac:spMkLst>
            <pc:docMk/>
            <pc:sldMk cId="3583402542" sldId="277"/>
            <ac:spMk id="5" creationId="{597207EF-B541-41DA-8DEF-90D665E75A92}"/>
          </ac:spMkLst>
        </pc:spChg>
        <pc:picChg chg="add mod">
          <ac:chgData name="Jordan BARBIER" userId="S::jordan-robert-p.barbier@ac-nancy-metz.fr::e614af2e-54e1-4492-bfae-051535a24467" providerId="AD" clId="Web-{AC09CFCD-75B1-49AB-8A49-E4FB05FF48AC}" dt="2021-03-24T09:50:20.485" v="48" actId="1076"/>
          <ac:picMkLst>
            <pc:docMk/>
            <pc:sldMk cId="3583402542" sldId="277"/>
            <ac:picMk id="3" creationId="{EBE50CD8-A09D-42A4-A5EA-7BF7CFFC5038}"/>
          </ac:picMkLst>
        </pc:picChg>
        <pc:picChg chg="del">
          <ac:chgData name="Jordan BARBIER" userId="S::jordan-robert-p.barbier@ac-nancy-metz.fr::e614af2e-54e1-4492-bfae-051535a24467" providerId="AD" clId="Web-{AC09CFCD-75B1-49AB-8A49-E4FB05FF48AC}" dt="2021-03-24T09:49:44.780" v="45"/>
          <ac:picMkLst>
            <pc:docMk/>
            <pc:sldMk cId="3583402542" sldId="277"/>
            <ac:picMk id="4" creationId="{41EEC31F-65F4-42FF-A072-C01D1EFC5482}"/>
          </ac:picMkLst>
        </pc:picChg>
      </pc:sldChg>
      <pc:sldChg chg="addSp delSp modSp add replId">
        <pc:chgData name="Jordan BARBIER" userId="S::jordan-robert-p.barbier@ac-nancy-metz.fr::e614af2e-54e1-4492-bfae-051535a24467" providerId="AD" clId="Web-{AC09CFCD-75B1-49AB-8A49-E4FB05FF48AC}" dt="2021-03-24T12:15:47.136" v="59" actId="1076"/>
        <pc:sldMkLst>
          <pc:docMk/>
          <pc:sldMk cId="684789940" sldId="278"/>
        </pc:sldMkLst>
        <pc:spChg chg="mod">
          <ac:chgData name="Jordan BARBIER" userId="S::jordan-robert-p.barbier@ac-nancy-metz.fr::e614af2e-54e1-4492-bfae-051535a24467" providerId="AD" clId="Web-{AC09CFCD-75B1-49AB-8A49-E4FB05FF48AC}" dt="2021-03-24T12:15:34.714" v="54" actId="20577"/>
          <ac:spMkLst>
            <pc:docMk/>
            <pc:sldMk cId="684789940" sldId="278"/>
            <ac:spMk id="5" creationId="{597207EF-B541-41DA-8DEF-90D665E75A92}"/>
          </ac:spMkLst>
        </pc:spChg>
        <pc:picChg chg="add mod">
          <ac:chgData name="Jordan BARBIER" userId="S::jordan-robert-p.barbier@ac-nancy-metz.fr::e614af2e-54e1-4492-bfae-051535a24467" providerId="AD" clId="Web-{AC09CFCD-75B1-49AB-8A49-E4FB05FF48AC}" dt="2021-03-24T12:15:47.136" v="59" actId="1076"/>
          <ac:picMkLst>
            <pc:docMk/>
            <pc:sldMk cId="684789940" sldId="278"/>
            <ac:picMk id="3" creationId="{22224419-4803-42B3-9FC3-5D98E556409D}"/>
          </ac:picMkLst>
        </pc:picChg>
        <pc:picChg chg="del">
          <ac:chgData name="Jordan BARBIER" userId="S::jordan-robert-p.barbier@ac-nancy-metz.fr::e614af2e-54e1-4492-bfae-051535a24467" providerId="AD" clId="Web-{AC09CFCD-75B1-49AB-8A49-E4FB05FF48AC}" dt="2021-03-24T12:15:35.777" v="55"/>
          <ac:picMkLst>
            <pc:docMk/>
            <pc:sldMk cId="684789940" sldId="278"/>
            <ac:picMk id="4" creationId="{41EEC31F-65F4-42FF-A072-C01D1EFC5482}"/>
          </ac:picMkLst>
        </pc:picChg>
      </pc:sldChg>
      <pc:sldChg chg="addSp delSp modSp add replId">
        <pc:chgData name="Jordan BARBIER" userId="S::jordan-robert-p.barbier@ac-nancy-metz.fr::e614af2e-54e1-4492-bfae-051535a24467" providerId="AD" clId="Web-{AC09CFCD-75B1-49AB-8A49-E4FB05FF48AC}" dt="2021-03-24T12:16:39.528" v="65" actId="1076"/>
        <pc:sldMkLst>
          <pc:docMk/>
          <pc:sldMk cId="3996231965" sldId="279"/>
        </pc:sldMkLst>
        <pc:spChg chg="mod">
          <ac:chgData name="Jordan BARBIER" userId="S::jordan-robert-p.barbier@ac-nancy-metz.fr::e614af2e-54e1-4492-bfae-051535a24467" providerId="AD" clId="Web-{AC09CFCD-75B1-49AB-8A49-E4FB05FF48AC}" dt="2021-03-24T12:16:09.934" v="62" actId="20577"/>
          <ac:spMkLst>
            <pc:docMk/>
            <pc:sldMk cId="3996231965" sldId="279"/>
            <ac:spMk id="5" creationId="{597207EF-B541-41DA-8DEF-90D665E75A92}"/>
          </ac:spMkLst>
        </pc:spChg>
        <pc:picChg chg="add mod">
          <ac:chgData name="Jordan BARBIER" userId="S::jordan-robert-p.barbier@ac-nancy-metz.fr::e614af2e-54e1-4492-bfae-051535a24467" providerId="AD" clId="Web-{AC09CFCD-75B1-49AB-8A49-E4FB05FF48AC}" dt="2021-03-24T12:16:39.528" v="65" actId="1076"/>
          <ac:picMkLst>
            <pc:docMk/>
            <pc:sldMk cId="3996231965" sldId="279"/>
            <ac:picMk id="3" creationId="{320C1AB5-06C1-48E1-B872-6DCAF30C5832}"/>
          </ac:picMkLst>
        </pc:picChg>
        <pc:picChg chg="del">
          <ac:chgData name="Jordan BARBIER" userId="S::jordan-robert-p.barbier@ac-nancy-metz.fr::e614af2e-54e1-4492-bfae-051535a24467" providerId="AD" clId="Web-{AC09CFCD-75B1-49AB-8A49-E4FB05FF48AC}" dt="2021-03-24T12:16:06.808" v="61"/>
          <ac:picMkLst>
            <pc:docMk/>
            <pc:sldMk cId="3996231965" sldId="279"/>
            <ac:picMk id="4" creationId="{658A6DA9-0FF2-4EDE-87B6-B6E0B7F87466}"/>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s://wiki.geogebra.org/fr/Graphique_3D" TargetMode="External"/><Relationship Id="rId1" Type="http://schemas.openxmlformats.org/officeDocument/2006/relationships/slideLayout" Target="../slideLayouts/slideLayout2.xml"/><Relationship Id="rId6" Type="http://schemas.openxmlformats.org/officeDocument/2006/relationships/hyperlink" Target="https://play.google.com/store/apps/details?id=org.geogebra.android.g3d&amp;hl=fr&amp;gl=US" TargetMode="External"/><Relationship Id="rId5" Type="http://schemas.openxmlformats.org/officeDocument/2006/relationships/image" Target="../media/image16.png"/><Relationship Id="rId4" Type="http://schemas.openxmlformats.org/officeDocument/2006/relationships/hyperlink" Target="https://apps.apple.com/fr/app/geogebra-calculatrice-3d/id14458719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iki.geogebra.org/fr/Graphique_3D"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iki.geogebra.org/fr/Graphique_3D"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hyperlink" Target="https://www.blippar.com/ar-studio" TargetMode="External"/><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6" Type="http://schemas.openxmlformats.org/officeDocument/2006/relationships/hyperlink" Target="https://play.google.com/store/apps/details?id=com.blippar.ar.android&amp;hl=fr&amp;gl=US" TargetMode="External"/><Relationship Id="rId5" Type="http://schemas.openxmlformats.org/officeDocument/2006/relationships/image" Target="../media/image22.png"/><Relationship Id="rId4" Type="http://schemas.openxmlformats.org/officeDocument/2006/relationships/hyperlink" Target="https://apps.apple.com/fr/app/blippar/id410604563" TargetMode="External"/><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blippar.co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6" Type="http://schemas.openxmlformats.org/officeDocument/2006/relationships/hyperlink" Target="https://apps.apple.com/fr/app/photomath/id919087726" TargetMode="External"/><Relationship Id="rId5" Type="http://schemas.openxmlformats.org/officeDocument/2006/relationships/image" Target="../media/image5.png"/><Relationship Id="rId4" Type="http://schemas.openxmlformats.org/officeDocument/2006/relationships/hyperlink" Target="https://play.google.com/store/apps/details?id=com.microblink.photomath&amp;hl=fr&amp;gl=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otomath.app/f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8D3D7F5-4AF2-4E35-BD07-B95C0C44FF40}"/>
              </a:ext>
            </a:extLst>
          </p:cNvPr>
          <p:cNvSpPr>
            <a:spLocks noGrp="1"/>
          </p:cNvSpPr>
          <p:nvPr>
            <p:ph type="ctrTitle"/>
          </p:nvPr>
        </p:nvSpPr>
        <p:spPr/>
        <p:txBody>
          <a:bodyPr/>
          <a:lstStyle/>
          <a:p>
            <a:r>
              <a:rPr lang="fr-FR"/>
              <a:t>La réalité augmentée</a:t>
            </a:r>
            <a:br>
              <a:rPr lang="fr-FR"/>
            </a:br>
            <a:r>
              <a:rPr lang="fr-FR"/>
              <a:t>pour les maths</a:t>
            </a:r>
          </a:p>
        </p:txBody>
      </p:sp>
      <p:sp>
        <p:nvSpPr>
          <p:cNvPr id="3" name="Sous-titre 2">
            <a:extLst>
              <a:ext uri="{FF2B5EF4-FFF2-40B4-BE49-F238E27FC236}">
                <a16:creationId xmlns:a16="http://schemas.microsoft.com/office/drawing/2014/main" xmlns="" id="{7A1453B0-4003-465E-B9AD-7FD44E401AF2}"/>
              </a:ext>
            </a:extLst>
          </p:cNvPr>
          <p:cNvSpPr>
            <a:spLocks noGrp="1"/>
          </p:cNvSpPr>
          <p:nvPr>
            <p:ph type="subTitle" idx="1"/>
          </p:nvPr>
        </p:nvSpPr>
        <p:spPr/>
        <p:txBody>
          <a:bodyPr/>
          <a:lstStyle/>
          <a:p>
            <a:r>
              <a:rPr lang="fr-FR"/>
              <a:t>Atelier B2 de la journée régionale de l’</a:t>
            </a:r>
            <a:r>
              <a:rPr lang="fr-FR" err="1"/>
              <a:t>apmep</a:t>
            </a:r>
            <a:endParaRPr lang="fr-FR"/>
          </a:p>
          <a:p>
            <a:r>
              <a:rPr lang="fr-FR"/>
              <a:t>24 mars 2021 de 14h à 15h15</a:t>
            </a:r>
          </a:p>
          <a:p>
            <a:r>
              <a:rPr lang="fr-FR"/>
              <a:t>Jordan barbier et </a:t>
            </a:r>
            <a:r>
              <a:rPr lang="fr-FR" err="1"/>
              <a:t>frédéric</a:t>
            </a:r>
            <a:r>
              <a:rPr lang="fr-FR"/>
              <a:t> </a:t>
            </a:r>
            <a:r>
              <a:rPr lang="fr-FR" err="1"/>
              <a:t>burtin</a:t>
            </a:r>
            <a:endParaRPr lang="fr-FR"/>
          </a:p>
        </p:txBody>
      </p:sp>
    </p:spTree>
    <p:extLst>
      <p:ext uri="{BB962C8B-B14F-4D97-AF65-F5344CB8AC3E}">
        <p14:creationId xmlns:p14="http://schemas.microsoft.com/office/powerpoint/2010/main" val="410422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5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4" name="Image 5" descr="Une image contenant texte&#10;&#10;Description générée automatiquement">
            <a:extLst>
              <a:ext uri="{FF2B5EF4-FFF2-40B4-BE49-F238E27FC236}">
                <a16:creationId xmlns:a16="http://schemas.microsoft.com/office/drawing/2014/main" xmlns="" id="{658A6DA9-0FF2-4EDE-87B6-B6E0B7F87466}"/>
              </a:ext>
            </a:extLst>
          </p:cNvPr>
          <p:cNvPicPr>
            <a:picLocks noChangeAspect="1"/>
          </p:cNvPicPr>
          <p:nvPr/>
        </p:nvPicPr>
        <p:blipFill>
          <a:blip r:embed="rId4"/>
          <a:stretch>
            <a:fillRect/>
          </a:stretch>
        </p:blipFill>
        <p:spPr>
          <a:xfrm>
            <a:off x="4140200" y="3314811"/>
            <a:ext cx="3691466" cy="1904777"/>
          </a:xfrm>
          <a:prstGeom prst="rect">
            <a:avLst/>
          </a:prstGeom>
        </p:spPr>
      </p:pic>
    </p:spTree>
    <p:extLst>
      <p:ext uri="{BB962C8B-B14F-4D97-AF65-F5344CB8AC3E}">
        <p14:creationId xmlns:p14="http://schemas.microsoft.com/office/powerpoint/2010/main" val="101775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6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5">
            <a:extLst>
              <a:ext uri="{FF2B5EF4-FFF2-40B4-BE49-F238E27FC236}">
                <a16:creationId xmlns:a16="http://schemas.microsoft.com/office/drawing/2014/main" xmlns="" id="{320C1AB5-06C1-48E1-B872-6DCAF30C5832}"/>
              </a:ext>
            </a:extLst>
          </p:cNvPr>
          <p:cNvPicPr>
            <a:picLocks noChangeAspect="1"/>
          </p:cNvPicPr>
          <p:nvPr/>
        </p:nvPicPr>
        <p:blipFill>
          <a:blip r:embed="rId4"/>
          <a:stretch>
            <a:fillRect/>
          </a:stretch>
        </p:blipFill>
        <p:spPr>
          <a:xfrm>
            <a:off x="2953871" y="3276822"/>
            <a:ext cx="6284258" cy="1380119"/>
          </a:xfrm>
          <a:prstGeom prst="rect">
            <a:avLst/>
          </a:prstGeom>
        </p:spPr>
      </p:pic>
    </p:spTree>
    <p:extLst>
      <p:ext uri="{BB962C8B-B14F-4D97-AF65-F5344CB8AC3E}">
        <p14:creationId xmlns:p14="http://schemas.microsoft.com/office/powerpoint/2010/main" val="399623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7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5" descr="Une image contenant texte&#10;&#10;Description générée automatiquement">
            <a:extLst>
              <a:ext uri="{FF2B5EF4-FFF2-40B4-BE49-F238E27FC236}">
                <a16:creationId xmlns:a16="http://schemas.microsoft.com/office/drawing/2014/main" xmlns="" id="{EBE50CD8-A09D-42A4-A5EA-7BF7CFFC5038}"/>
              </a:ext>
            </a:extLst>
          </p:cNvPr>
          <p:cNvPicPr>
            <a:picLocks noChangeAspect="1"/>
          </p:cNvPicPr>
          <p:nvPr/>
        </p:nvPicPr>
        <p:blipFill>
          <a:blip r:embed="rId4"/>
          <a:stretch>
            <a:fillRect/>
          </a:stretch>
        </p:blipFill>
        <p:spPr>
          <a:xfrm>
            <a:off x="3312459" y="2632509"/>
            <a:ext cx="4883523" cy="2679953"/>
          </a:xfrm>
          <a:prstGeom prst="rect">
            <a:avLst/>
          </a:prstGeom>
        </p:spPr>
      </p:pic>
    </p:spTree>
    <p:extLst>
      <p:ext uri="{BB962C8B-B14F-4D97-AF65-F5344CB8AC3E}">
        <p14:creationId xmlns:p14="http://schemas.microsoft.com/office/powerpoint/2010/main" val="358340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8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3" descr="Une image contenant texte&#10;&#10;Description générée automatiquement">
            <a:extLst>
              <a:ext uri="{FF2B5EF4-FFF2-40B4-BE49-F238E27FC236}">
                <a16:creationId xmlns:a16="http://schemas.microsoft.com/office/drawing/2014/main" xmlns="" id="{07224C92-E69B-4FAB-92AA-EBDAC58FF5D0}"/>
              </a:ext>
            </a:extLst>
          </p:cNvPr>
          <p:cNvPicPr>
            <a:picLocks noChangeAspect="1"/>
          </p:cNvPicPr>
          <p:nvPr/>
        </p:nvPicPr>
        <p:blipFill>
          <a:blip r:embed="rId4"/>
          <a:stretch>
            <a:fillRect/>
          </a:stretch>
        </p:blipFill>
        <p:spPr>
          <a:xfrm>
            <a:off x="3716867" y="3101093"/>
            <a:ext cx="4199467" cy="2950280"/>
          </a:xfrm>
          <a:prstGeom prst="rect">
            <a:avLst/>
          </a:prstGeom>
        </p:spPr>
      </p:pic>
    </p:spTree>
    <p:extLst>
      <p:ext uri="{BB962C8B-B14F-4D97-AF65-F5344CB8AC3E}">
        <p14:creationId xmlns:p14="http://schemas.microsoft.com/office/powerpoint/2010/main" val="21664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2 : Géogébra calculatrice 3d</a:t>
            </a: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a:xfrm>
            <a:off x="685801" y="1926455"/>
            <a:ext cx="10131425" cy="3864746"/>
          </a:xfrm>
        </p:spPr>
        <p:txBody>
          <a:bodyPr/>
          <a:lstStyle/>
          <a:p>
            <a:pPr marL="0" indent="0" algn="just">
              <a:buNone/>
            </a:pPr>
            <a:r>
              <a:rPr lang="fr-FR"/>
              <a:t>L’application GÉOGÉBRA CALCULATRICE 3D permet d’afficher dans la réalité des objets 3D à partir de leurs équations. C’est un outil qui va aider les élèves qui sont en difficultés de visualisation dans l’espace. Grâce à l’outil numérique, l’utilisateur va pouvoir tourner autour des objets 3D comme si les éléments étaient devant lui.</a:t>
            </a: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graphicFrame>
        <p:nvGraphicFramePr>
          <p:cNvPr id="6" name="Tableau 6">
            <a:extLst>
              <a:ext uri="{FF2B5EF4-FFF2-40B4-BE49-F238E27FC236}">
                <a16:creationId xmlns:a16="http://schemas.microsoft.com/office/drawing/2014/main" xmlns="" id="{AC6A237D-2AF4-4F44-8167-DF68B4BA057B}"/>
              </a:ext>
            </a:extLst>
          </p:cNvPr>
          <p:cNvGraphicFramePr>
            <a:graphicFrameLocks noGrp="1"/>
          </p:cNvGraphicFramePr>
          <p:nvPr>
            <p:extLst>
              <p:ext uri="{D42A27DB-BD31-4B8C-83A1-F6EECF244321}">
                <p14:modId xmlns:p14="http://schemas.microsoft.com/office/powerpoint/2010/main" val="3533066784"/>
              </p:ext>
            </p:extLst>
          </p:nvPr>
        </p:nvGraphicFramePr>
        <p:xfrm>
          <a:off x="1916590" y="3281388"/>
          <a:ext cx="8128000" cy="238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704632472"/>
                    </a:ext>
                  </a:extLst>
                </a:gridCol>
                <a:gridCol w="4064000">
                  <a:extLst>
                    <a:ext uri="{9D8B030D-6E8A-4147-A177-3AD203B41FA5}">
                      <a16:colId xmlns:a16="http://schemas.microsoft.com/office/drawing/2014/main" xmlns="" val="1842645935"/>
                    </a:ext>
                  </a:extLst>
                </a:gridCol>
              </a:tblGrid>
              <a:tr h="370840">
                <a:tc>
                  <a:txBody>
                    <a:bodyPr/>
                    <a:lstStyle/>
                    <a:p>
                      <a:pPr algn="ctr"/>
                      <a:r>
                        <a:rPr lang="fr-FR"/>
                        <a:t>Accès avec APP STORE</a:t>
                      </a:r>
                    </a:p>
                  </a:txBody>
                  <a:tcPr/>
                </a:tc>
                <a:tc>
                  <a:txBody>
                    <a:bodyPr/>
                    <a:lstStyle/>
                    <a:p>
                      <a:pPr algn="ctr"/>
                      <a:r>
                        <a:rPr lang="fr-FR"/>
                        <a:t>Accès avec GOOGLE PLAY</a:t>
                      </a:r>
                    </a:p>
                  </a:txBody>
                  <a:tcPr/>
                </a:tc>
                <a:extLst>
                  <a:ext uri="{0D108BD9-81ED-4DB2-BD59-A6C34878D82A}">
                    <a16:rowId xmlns:a16="http://schemas.microsoft.com/office/drawing/2014/main" xmlns="" val="326664465"/>
                  </a:ext>
                </a:extLst>
              </a:tr>
              <a:tr h="370840">
                <a:tc>
                  <a:txBody>
                    <a:bodyPr/>
                    <a:lstStyle/>
                    <a:p>
                      <a:endParaRPr lang="fr-FR"/>
                    </a:p>
                  </a:txBody>
                  <a:tcPr/>
                </a:tc>
                <a:tc>
                  <a:txBody>
                    <a:bodyPr/>
                    <a:lstStyle/>
                    <a:p>
                      <a:endParaRPr lang="fr-FR"/>
                    </a:p>
                    <a:p>
                      <a:endParaRPr lang="fr-FR"/>
                    </a:p>
                    <a:p>
                      <a:endParaRPr lang="fr-FR"/>
                    </a:p>
                    <a:p>
                      <a:endParaRPr lang="fr-FR"/>
                    </a:p>
                    <a:p>
                      <a:endParaRPr lang="fr-FR"/>
                    </a:p>
                    <a:p>
                      <a:endParaRPr lang="fr-FR"/>
                    </a:p>
                    <a:p>
                      <a:endParaRPr lang="fr-FR"/>
                    </a:p>
                  </a:txBody>
                  <a:tcPr/>
                </a:tc>
                <a:extLst>
                  <a:ext uri="{0D108BD9-81ED-4DB2-BD59-A6C34878D82A}">
                    <a16:rowId xmlns:a16="http://schemas.microsoft.com/office/drawing/2014/main" xmlns="" val="2385297552"/>
                  </a:ext>
                </a:extLst>
              </a:tr>
            </a:tbl>
          </a:graphicData>
        </a:graphic>
      </p:graphicFrame>
      <p:pic>
        <p:nvPicPr>
          <p:cNvPr id="5" name="Image 4">
            <a:hlinkClick r:id="rId2"/>
            <a:extLst>
              <a:ext uri="{FF2B5EF4-FFF2-40B4-BE49-F238E27FC236}">
                <a16:creationId xmlns:a16="http://schemas.microsoft.com/office/drawing/2014/main" xmlns="" id="{C6D24BCA-0525-4389-86E0-331B06B57441}"/>
              </a:ext>
            </a:extLst>
          </p:cNvPr>
          <p:cNvPicPr>
            <a:picLocks noChangeAspect="1"/>
          </p:cNvPicPr>
          <p:nvPr/>
        </p:nvPicPr>
        <p:blipFill>
          <a:blip r:embed="rId3"/>
          <a:stretch>
            <a:fillRect/>
          </a:stretch>
        </p:blipFill>
        <p:spPr>
          <a:xfrm>
            <a:off x="9881772" y="433525"/>
            <a:ext cx="1215316" cy="1215316"/>
          </a:xfrm>
          <a:prstGeom prst="rect">
            <a:avLst/>
          </a:prstGeom>
        </p:spPr>
      </p:pic>
      <p:pic>
        <p:nvPicPr>
          <p:cNvPr id="9" name="Image 8">
            <a:hlinkClick r:id="rId4"/>
            <a:extLst>
              <a:ext uri="{FF2B5EF4-FFF2-40B4-BE49-F238E27FC236}">
                <a16:creationId xmlns:a16="http://schemas.microsoft.com/office/drawing/2014/main" xmlns="" id="{2661CFBA-8563-4799-BD80-F4256146CDB6}"/>
              </a:ext>
            </a:extLst>
          </p:cNvPr>
          <p:cNvPicPr>
            <a:picLocks noChangeAspect="1"/>
          </p:cNvPicPr>
          <p:nvPr/>
        </p:nvPicPr>
        <p:blipFill>
          <a:blip r:embed="rId5"/>
          <a:stretch>
            <a:fillRect/>
          </a:stretch>
        </p:blipFill>
        <p:spPr>
          <a:xfrm>
            <a:off x="3095625" y="3752851"/>
            <a:ext cx="1819275" cy="1819275"/>
          </a:xfrm>
          <a:prstGeom prst="rect">
            <a:avLst/>
          </a:prstGeom>
        </p:spPr>
      </p:pic>
      <p:pic>
        <p:nvPicPr>
          <p:cNvPr id="11" name="Image 10">
            <a:hlinkClick r:id="rId6"/>
            <a:extLst>
              <a:ext uri="{FF2B5EF4-FFF2-40B4-BE49-F238E27FC236}">
                <a16:creationId xmlns:a16="http://schemas.microsoft.com/office/drawing/2014/main" xmlns="" id="{9E2C7DEF-28AB-43C8-ACE4-5ECC4CFD7866}"/>
              </a:ext>
            </a:extLst>
          </p:cNvPr>
          <p:cNvPicPr>
            <a:picLocks noChangeAspect="1"/>
          </p:cNvPicPr>
          <p:nvPr/>
        </p:nvPicPr>
        <p:blipFill>
          <a:blip r:embed="rId7"/>
          <a:stretch>
            <a:fillRect/>
          </a:stretch>
        </p:blipFill>
        <p:spPr>
          <a:xfrm>
            <a:off x="7041039" y="3752850"/>
            <a:ext cx="1819275" cy="1819275"/>
          </a:xfrm>
          <a:prstGeom prst="rect">
            <a:avLst/>
          </a:prstGeom>
        </p:spPr>
      </p:pic>
    </p:spTree>
    <p:extLst>
      <p:ext uri="{BB962C8B-B14F-4D97-AF65-F5344CB8AC3E}">
        <p14:creationId xmlns:p14="http://schemas.microsoft.com/office/powerpoint/2010/main" val="334315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2 : Géogébra calculatrice 3d</a:t>
            </a: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a:xfrm>
            <a:off x="685801" y="1926455"/>
            <a:ext cx="10131425" cy="3864746"/>
          </a:xfrm>
        </p:spPr>
        <p:txBody>
          <a:bodyPr/>
          <a:lstStyle/>
          <a:p>
            <a:pPr marL="0" indent="0" algn="just">
              <a:buNone/>
            </a:pPr>
            <a:r>
              <a:rPr lang="fr-FR"/>
              <a:t>Exemple 1 : Intersections de plans</a:t>
            </a: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pic>
        <p:nvPicPr>
          <p:cNvPr id="5" name="Image 4">
            <a:hlinkClick r:id="rId2"/>
            <a:extLst>
              <a:ext uri="{FF2B5EF4-FFF2-40B4-BE49-F238E27FC236}">
                <a16:creationId xmlns:a16="http://schemas.microsoft.com/office/drawing/2014/main" xmlns="" id="{C6D24BCA-0525-4389-86E0-331B06B57441}"/>
              </a:ext>
            </a:extLst>
          </p:cNvPr>
          <p:cNvPicPr>
            <a:picLocks noChangeAspect="1"/>
          </p:cNvPicPr>
          <p:nvPr/>
        </p:nvPicPr>
        <p:blipFill>
          <a:blip r:embed="rId3"/>
          <a:stretch>
            <a:fillRect/>
          </a:stretch>
        </p:blipFill>
        <p:spPr>
          <a:xfrm>
            <a:off x="9881772" y="433525"/>
            <a:ext cx="1215316" cy="1215316"/>
          </a:xfrm>
          <a:prstGeom prst="rect">
            <a:avLst/>
          </a:prstGeom>
        </p:spPr>
      </p:pic>
      <p:pic>
        <p:nvPicPr>
          <p:cNvPr id="7" name="Image 6">
            <a:extLst>
              <a:ext uri="{FF2B5EF4-FFF2-40B4-BE49-F238E27FC236}">
                <a16:creationId xmlns:a16="http://schemas.microsoft.com/office/drawing/2014/main" xmlns="" id="{7842F669-8F56-4DF4-BA1C-EBC763A298CB}"/>
              </a:ext>
            </a:extLst>
          </p:cNvPr>
          <p:cNvPicPr>
            <a:picLocks noChangeAspect="1"/>
          </p:cNvPicPr>
          <p:nvPr/>
        </p:nvPicPr>
        <p:blipFill>
          <a:blip r:embed="rId4"/>
          <a:stretch>
            <a:fillRect/>
          </a:stretch>
        </p:blipFill>
        <p:spPr>
          <a:xfrm>
            <a:off x="298451" y="2737287"/>
            <a:ext cx="5453062" cy="1290869"/>
          </a:xfrm>
          <a:prstGeom prst="rect">
            <a:avLst/>
          </a:prstGeom>
        </p:spPr>
      </p:pic>
      <p:pic>
        <p:nvPicPr>
          <p:cNvPr id="8" name="Image 7">
            <a:extLst>
              <a:ext uri="{FF2B5EF4-FFF2-40B4-BE49-F238E27FC236}">
                <a16:creationId xmlns:a16="http://schemas.microsoft.com/office/drawing/2014/main" xmlns="" id="{CBD71822-6F5F-4ADA-9F0B-A6265CAD74EB}"/>
              </a:ext>
            </a:extLst>
          </p:cNvPr>
          <p:cNvPicPr>
            <a:picLocks noChangeAspect="1"/>
          </p:cNvPicPr>
          <p:nvPr/>
        </p:nvPicPr>
        <p:blipFill rotWithShape="1">
          <a:blip r:embed="rId5"/>
          <a:srcRect t="5268" b="16385"/>
          <a:stretch/>
        </p:blipFill>
        <p:spPr>
          <a:xfrm>
            <a:off x="6440489" y="1659735"/>
            <a:ext cx="3044198" cy="5160165"/>
          </a:xfrm>
          <a:prstGeom prst="rect">
            <a:avLst/>
          </a:prstGeom>
        </p:spPr>
      </p:pic>
    </p:spTree>
    <p:extLst>
      <p:ext uri="{BB962C8B-B14F-4D97-AF65-F5344CB8AC3E}">
        <p14:creationId xmlns:p14="http://schemas.microsoft.com/office/powerpoint/2010/main" val="1712655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a:xfrm>
            <a:off x="266701" y="147638"/>
            <a:ext cx="3848100" cy="2195512"/>
          </a:xfrm>
        </p:spPr>
        <p:txBody>
          <a:bodyPr>
            <a:normAutofit/>
          </a:bodyPr>
          <a:lstStyle/>
          <a:p>
            <a:r>
              <a:rPr lang="fr-FR"/>
              <a:t>Application 2 : Géogébra calculatrice 3d</a:t>
            </a: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a:xfrm>
            <a:off x="266701" y="2714625"/>
            <a:ext cx="3548370" cy="3429000"/>
          </a:xfrm>
        </p:spPr>
        <p:txBody>
          <a:bodyPr/>
          <a:lstStyle/>
          <a:p>
            <a:pPr marL="0" indent="0" algn="just">
              <a:buNone/>
            </a:pPr>
            <a:r>
              <a:rPr lang="fr-FR"/>
              <a:t>Exemple 2 : Sujet type bac pouvant être accompagné par l’application</a:t>
            </a: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pic>
        <p:nvPicPr>
          <p:cNvPr id="5" name="Image 4">
            <a:hlinkClick r:id="rId2"/>
            <a:extLst>
              <a:ext uri="{FF2B5EF4-FFF2-40B4-BE49-F238E27FC236}">
                <a16:creationId xmlns:a16="http://schemas.microsoft.com/office/drawing/2014/main" xmlns="" id="{C6D24BCA-0525-4389-86E0-331B06B57441}"/>
              </a:ext>
            </a:extLst>
          </p:cNvPr>
          <p:cNvPicPr>
            <a:picLocks noChangeAspect="1"/>
          </p:cNvPicPr>
          <p:nvPr/>
        </p:nvPicPr>
        <p:blipFill>
          <a:blip r:embed="rId3"/>
          <a:stretch>
            <a:fillRect/>
          </a:stretch>
        </p:blipFill>
        <p:spPr>
          <a:xfrm>
            <a:off x="1361151" y="3429000"/>
            <a:ext cx="1215316" cy="1215316"/>
          </a:xfrm>
          <a:prstGeom prst="rect">
            <a:avLst/>
          </a:prstGeom>
        </p:spPr>
      </p:pic>
      <p:pic>
        <p:nvPicPr>
          <p:cNvPr id="6" name="Image 5">
            <a:extLst>
              <a:ext uri="{FF2B5EF4-FFF2-40B4-BE49-F238E27FC236}">
                <a16:creationId xmlns:a16="http://schemas.microsoft.com/office/drawing/2014/main" xmlns="" id="{EB92AF4D-F778-4A3E-9FFA-8D32F30D3CEA}"/>
              </a:ext>
            </a:extLst>
          </p:cNvPr>
          <p:cNvPicPr>
            <a:picLocks noChangeAspect="1"/>
          </p:cNvPicPr>
          <p:nvPr/>
        </p:nvPicPr>
        <p:blipFill>
          <a:blip r:embed="rId4"/>
          <a:stretch>
            <a:fillRect/>
          </a:stretch>
        </p:blipFill>
        <p:spPr>
          <a:xfrm>
            <a:off x="3910012" y="147638"/>
            <a:ext cx="7820025" cy="6562725"/>
          </a:xfrm>
          <a:prstGeom prst="rect">
            <a:avLst/>
          </a:prstGeom>
        </p:spPr>
      </p:pic>
      <p:sp>
        <p:nvSpPr>
          <p:cNvPr id="9" name="ZoneTexte 8">
            <a:extLst>
              <a:ext uri="{FF2B5EF4-FFF2-40B4-BE49-F238E27FC236}">
                <a16:creationId xmlns:a16="http://schemas.microsoft.com/office/drawing/2014/main" xmlns="" id="{45F383C3-C875-4815-90BF-DF2236335BF7}"/>
              </a:ext>
            </a:extLst>
          </p:cNvPr>
          <p:cNvSpPr txBox="1"/>
          <p:nvPr/>
        </p:nvSpPr>
        <p:spPr>
          <a:xfrm>
            <a:off x="713125" y="5095783"/>
            <a:ext cx="3222595" cy="923330"/>
          </a:xfrm>
          <a:prstGeom prst="rect">
            <a:avLst/>
          </a:prstGeom>
          <a:noFill/>
        </p:spPr>
        <p:txBody>
          <a:bodyPr wrap="square" rtlCol="0">
            <a:spAutoFit/>
          </a:bodyPr>
          <a:lstStyle/>
          <a:p>
            <a:r>
              <a:rPr lang="fr-FR"/>
              <a:t>Pour une représentation paramétrique de droite : </a:t>
            </a:r>
          </a:p>
          <a:p>
            <a:r>
              <a:rPr lang="fr-FR"/>
              <a:t>D = (1,-3,0) + t * (1,2,1)</a:t>
            </a:r>
          </a:p>
        </p:txBody>
      </p:sp>
    </p:spTree>
    <p:extLst>
      <p:ext uri="{BB962C8B-B14F-4D97-AF65-F5344CB8AC3E}">
        <p14:creationId xmlns:p14="http://schemas.microsoft.com/office/powerpoint/2010/main" val="204514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6C0906-BCEE-43EF-A2BA-43AF726C9517}"/>
              </a:ext>
            </a:extLst>
          </p:cNvPr>
          <p:cNvSpPr>
            <a:spLocks noGrp="1"/>
          </p:cNvSpPr>
          <p:nvPr>
            <p:ph type="title"/>
          </p:nvPr>
        </p:nvSpPr>
        <p:spPr/>
        <p:txBody>
          <a:bodyPr/>
          <a:lstStyle/>
          <a:p>
            <a:r>
              <a:rPr lang="fr-FR"/>
              <a:t>Application 3 : blippar </a:t>
            </a:r>
          </a:p>
        </p:txBody>
      </p:sp>
      <p:sp>
        <p:nvSpPr>
          <p:cNvPr id="3" name="Espace réservé du contenu 2">
            <a:extLst>
              <a:ext uri="{FF2B5EF4-FFF2-40B4-BE49-F238E27FC236}">
                <a16:creationId xmlns:a16="http://schemas.microsoft.com/office/drawing/2014/main" xmlns="" id="{75EF41F7-9094-448E-B79E-3024DED738BD}"/>
              </a:ext>
            </a:extLst>
          </p:cNvPr>
          <p:cNvSpPr>
            <a:spLocks noGrp="1"/>
          </p:cNvSpPr>
          <p:nvPr>
            <p:ph idx="1"/>
          </p:nvPr>
        </p:nvSpPr>
        <p:spPr/>
        <p:txBody>
          <a:bodyPr/>
          <a:lstStyle/>
          <a:p>
            <a:pPr marL="0" indent="0" algn="just">
              <a:buNone/>
            </a:pPr>
            <a:r>
              <a:rPr lang="fr-FR"/>
              <a:t>BLIPPAR est une application qui offre un studio permettant de créer ses propres ressources en réalité augmentée. Elle fonctionne sur un procédé de marqueurs. Lorsque l’application détecte les marqueurs que l’on a enregistrés dans le studio BLIPPAR, elle va superposer les éléments que l’on souhaite aux marqueurs.</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664" y="516731"/>
            <a:ext cx="1319212" cy="13192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4">
            <a:extLst>
              <a:ext uri="{FF2B5EF4-FFF2-40B4-BE49-F238E27FC236}">
                <a16:creationId xmlns:a16="http://schemas.microsoft.com/office/drawing/2014/main" xmlns="" id="{6BD84DEC-8190-459B-B5B3-E19B02D491B5}"/>
              </a:ext>
            </a:extLst>
          </p:cNvPr>
          <p:cNvGraphicFramePr>
            <a:graphicFrameLocks noGrp="1"/>
          </p:cNvGraphicFramePr>
          <p:nvPr>
            <p:extLst>
              <p:ext uri="{D42A27DB-BD31-4B8C-83A1-F6EECF244321}">
                <p14:modId xmlns:p14="http://schemas.microsoft.com/office/powerpoint/2010/main" val="664038857"/>
              </p:ext>
            </p:extLst>
          </p:nvPr>
        </p:nvGraphicFramePr>
        <p:xfrm>
          <a:off x="2032000" y="3429000"/>
          <a:ext cx="8127999" cy="238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393955197"/>
                    </a:ext>
                  </a:extLst>
                </a:gridCol>
                <a:gridCol w="2709333">
                  <a:extLst>
                    <a:ext uri="{9D8B030D-6E8A-4147-A177-3AD203B41FA5}">
                      <a16:colId xmlns:a16="http://schemas.microsoft.com/office/drawing/2014/main" xmlns="" val="4282614244"/>
                    </a:ext>
                  </a:extLst>
                </a:gridCol>
                <a:gridCol w="2709333">
                  <a:extLst>
                    <a:ext uri="{9D8B030D-6E8A-4147-A177-3AD203B41FA5}">
                      <a16:colId xmlns:a16="http://schemas.microsoft.com/office/drawing/2014/main" xmlns="" val="2691773462"/>
                    </a:ext>
                  </a:extLst>
                </a:gridCol>
              </a:tblGrid>
              <a:tr h="370840">
                <a:tc>
                  <a:txBody>
                    <a:bodyPr/>
                    <a:lstStyle/>
                    <a:p>
                      <a:pPr algn="ctr"/>
                      <a:r>
                        <a:rPr lang="fr-FR"/>
                        <a:t>ORDINATEUR (Studio)</a:t>
                      </a:r>
                    </a:p>
                  </a:txBody>
                  <a:tcPr/>
                </a:tc>
                <a:tc>
                  <a:txBody>
                    <a:bodyPr/>
                    <a:lstStyle/>
                    <a:p>
                      <a:pPr algn="ctr"/>
                      <a:r>
                        <a:rPr lang="fr-FR"/>
                        <a:t>APP STORE</a:t>
                      </a:r>
                    </a:p>
                  </a:txBody>
                  <a:tcPr/>
                </a:tc>
                <a:tc>
                  <a:txBody>
                    <a:bodyPr/>
                    <a:lstStyle/>
                    <a:p>
                      <a:pPr algn="ctr"/>
                      <a:r>
                        <a:rPr lang="fr-FR"/>
                        <a:t>GOOGLE PLAY</a:t>
                      </a:r>
                    </a:p>
                  </a:txBody>
                  <a:tcPr/>
                </a:tc>
                <a:extLst>
                  <a:ext uri="{0D108BD9-81ED-4DB2-BD59-A6C34878D82A}">
                    <a16:rowId xmlns:a16="http://schemas.microsoft.com/office/drawing/2014/main" xmlns="" val="3713181538"/>
                  </a:ext>
                </a:extLst>
              </a:tr>
              <a:tr h="370840">
                <a:tc>
                  <a:txBody>
                    <a:bodyPr/>
                    <a:lstStyle/>
                    <a:p>
                      <a:endParaRPr lang="fr-FR"/>
                    </a:p>
                  </a:txBody>
                  <a:tcPr/>
                </a:tc>
                <a:tc>
                  <a:txBody>
                    <a:bodyPr/>
                    <a:lstStyle/>
                    <a:p>
                      <a:endParaRPr lang="fr-FR"/>
                    </a:p>
                    <a:p>
                      <a:endParaRPr lang="fr-FR"/>
                    </a:p>
                    <a:p>
                      <a:endParaRPr lang="fr-FR"/>
                    </a:p>
                    <a:p>
                      <a:endParaRPr lang="fr-FR"/>
                    </a:p>
                    <a:p>
                      <a:endParaRPr lang="fr-FR"/>
                    </a:p>
                    <a:p>
                      <a:endParaRPr lang="fr-FR"/>
                    </a:p>
                    <a:p>
                      <a:endParaRPr lang="fr-FR"/>
                    </a:p>
                  </a:txBody>
                  <a:tcPr/>
                </a:tc>
                <a:tc>
                  <a:txBody>
                    <a:bodyPr/>
                    <a:lstStyle/>
                    <a:p>
                      <a:endParaRPr lang="fr-FR"/>
                    </a:p>
                  </a:txBody>
                  <a:tcPr/>
                </a:tc>
                <a:extLst>
                  <a:ext uri="{0D108BD9-81ED-4DB2-BD59-A6C34878D82A}">
                    <a16:rowId xmlns:a16="http://schemas.microsoft.com/office/drawing/2014/main" xmlns="" val="3701291251"/>
                  </a:ext>
                </a:extLst>
              </a:tr>
            </a:tbl>
          </a:graphicData>
        </a:graphic>
      </p:graphicFrame>
      <p:pic>
        <p:nvPicPr>
          <p:cNvPr id="6" name="Image 5">
            <a:hlinkClick r:id="rId4"/>
            <a:extLst>
              <a:ext uri="{FF2B5EF4-FFF2-40B4-BE49-F238E27FC236}">
                <a16:creationId xmlns:a16="http://schemas.microsoft.com/office/drawing/2014/main" xmlns="" id="{7AEE4CC5-3A44-483A-BD0B-5F0C5F7BAC09}"/>
              </a:ext>
            </a:extLst>
          </p:cNvPr>
          <p:cNvPicPr>
            <a:picLocks noChangeAspect="1"/>
          </p:cNvPicPr>
          <p:nvPr/>
        </p:nvPicPr>
        <p:blipFill>
          <a:blip r:embed="rId5"/>
          <a:stretch>
            <a:fillRect/>
          </a:stretch>
        </p:blipFill>
        <p:spPr>
          <a:xfrm>
            <a:off x="5203030" y="3881437"/>
            <a:ext cx="1785938" cy="1785938"/>
          </a:xfrm>
          <a:prstGeom prst="rect">
            <a:avLst/>
          </a:prstGeom>
        </p:spPr>
      </p:pic>
      <p:pic>
        <p:nvPicPr>
          <p:cNvPr id="8" name="Image 7">
            <a:hlinkClick r:id="rId6"/>
            <a:extLst>
              <a:ext uri="{FF2B5EF4-FFF2-40B4-BE49-F238E27FC236}">
                <a16:creationId xmlns:a16="http://schemas.microsoft.com/office/drawing/2014/main" xmlns="" id="{30ADA9EB-17B6-40D5-A840-A5A8833C68B2}"/>
              </a:ext>
            </a:extLst>
          </p:cNvPr>
          <p:cNvPicPr>
            <a:picLocks noChangeAspect="1"/>
          </p:cNvPicPr>
          <p:nvPr/>
        </p:nvPicPr>
        <p:blipFill>
          <a:blip r:embed="rId7"/>
          <a:stretch>
            <a:fillRect/>
          </a:stretch>
        </p:blipFill>
        <p:spPr>
          <a:xfrm>
            <a:off x="7915276" y="3876675"/>
            <a:ext cx="1785938" cy="1785938"/>
          </a:xfrm>
          <a:prstGeom prst="rect">
            <a:avLst/>
          </a:prstGeom>
        </p:spPr>
      </p:pic>
      <p:pic>
        <p:nvPicPr>
          <p:cNvPr id="9" name="Image 8">
            <a:hlinkClick r:id="rId8"/>
            <a:extLst>
              <a:ext uri="{FF2B5EF4-FFF2-40B4-BE49-F238E27FC236}">
                <a16:creationId xmlns:a16="http://schemas.microsoft.com/office/drawing/2014/main" xmlns="" id="{6349ECA9-4239-4A06-A4A8-035332270785}"/>
              </a:ext>
            </a:extLst>
          </p:cNvPr>
          <p:cNvPicPr>
            <a:picLocks noChangeAspect="1"/>
          </p:cNvPicPr>
          <p:nvPr/>
        </p:nvPicPr>
        <p:blipFill>
          <a:blip r:embed="rId9"/>
          <a:stretch>
            <a:fillRect/>
          </a:stretch>
        </p:blipFill>
        <p:spPr>
          <a:xfrm>
            <a:off x="2490784" y="3887468"/>
            <a:ext cx="1775145" cy="1775145"/>
          </a:xfrm>
          <a:prstGeom prst="rect">
            <a:avLst/>
          </a:prstGeom>
        </p:spPr>
      </p:pic>
    </p:spTree>
    <p:extLst>
      <p:ext uri="{BB962C8B-B14F-4D97-AF65-F5344CB8AC3E}">
        <p14:creationId xmlns:p14="http://schemas.microsoft.com/office/powerpoint/2010/main" val="100652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0"/>
            <a:ext cx="1319212" cy="13192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xmlns="" id="{9BB62733-7C77-4582-AEF0-E17E84FAB91B}"/>
              </a:ext>
            </a:extLst>
          </p:cNvPr>
          <p:cNvPicPr>
            <a:picLocks noChangeAspect="1"/>
          </p:cNvPicPr>
          <p:nvPr/>
        </p:nvPicPr>
        <p:blipFill>
          <a:blip r:embed="rId4"/>
          <a:stretch>
            <a:fillRect/>
          </a:stretch>
        </p:blipFill>
        <p:spPr>
          <a:xfrm>
            <a:off x="244220" y="0"/>
            <a:ext cx="10525380" cy="6858000"/>
          </a:xfrm>
          <a:prstGeom prst="rect">
            <a:avLst/>
          </a:prstGeom>
        </p:spPr>
      </p:pic>
      <p:sp>
        <p:nvSpPr>
          <p:cNvPr id="13" name="ZoneTexte 12">
            <a:extLst>
              <a:ext uri="{FF2B5EF4-FFF2-40B4-BE49-F238E27FC236}">
                <a16:creationId xmlns:a16="http://schemas.microsoft.com/office/drawing/2014/main" xmlns="" id="{8468DBD4-DB8D-4864-9ED6-0D5301B25C22}"/>
              </a:ext>
            </a:extLst>
          </p:cNvPr>
          <p:cNvSpPr txBox="1"/>
          <p:nvPr/>
        </p:nvSpPr>
        <p:spPr>
          <a:xfrm>
            <a:off x="11059191" y="3429000"/>
            <a:ext cx="946405" cy="646331"/>
          </a:xfrm>
          <a:prstGeom prst="rect">
            <a:avLst/>
          </a:prstGeom>
          <a:noFill/>
        </p:spPr>
        <p:txBody>
          <a:bodyPr wrap="square" rtlCol="0">
            <a:spAutoFit/>
          </a:bodyPr>
          <a:lstStyle/>
          <a:p>
            <a:pPr algn="ctr"/>
            <a:r>
              <a:rPr lang="fr-FR"/>
              <a:t>Code</a:t>
            </a:r>
          </a:p>
          <a:p>
            <a:pPr algn="ctr"/>
            <a:r>
              <a:rPr lang="fr-FR"/>
              <a:t>123456</a:t>
            </a:r>
          </a:p>
        </p:txBody>
      </p:sp>
    </p:spTree>
    <p:extLst>
      <p:ext uri="{BB962C8B-B14F-4D97-AF65-F5344CB8AC3E}">
        <p14:creationId xmlns:p14="http://schemas.microsoft.com/office/powerpoint/2010/main" val="238025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0"/>
            <a:ext cx="1319212" cy="13192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xmlns="" id="{8468DBD4-DB8D-4864-9ED6-0D5301B25C22}"/>
              </a:ext>
            </a:extLst>
          </p:cNvPr>
          <p:cNvSpPr txBox="1"/>
          <p:nvPr/>
        </p:nvSpPr>
        <p:spPr>
          <a:xfrm>
            <a:off x="11059191" y="3429000"/>
            <a:ext cx="946405" cy="646331"/>
          </a:xfrm>
          <a:prstGeom prst="rect">
            <a:avLst/>
          </a:prstGeom>
          <a:noFill/>
        </p:spPr>
        <p:txBody>
          <a:bodyPr wrap="square" rtlCol="0">
            <a:spAutoFit/>
          </a:bodyPr>
          <a:lstStyle/>
          <a:p>
            <a:pPr algn="ctr"/>
            <a:r>
              <a:rPr lang="fr-FR"/>
              <a:t>Code</a:t>
            </a:r>
          </a:p>
          <a:p>
            <a:pPr algn="ctr"/>
            <a:r>
              <a:rPr lang="fr-FR"/>
              <a:t>123456</a:t>
            </a:r>
          </a:p>
        </p:txBody>
      </p:sp>
      <p:sp>
        <p:nvSpPr>
          <p:cNvPr id="2" name="ZoneTexte 1">
            <a:extLst>
              <a:ext uri="{FF2B5EF4-FFF2-40B4-BE49-F238E27FC236}">
                <a16:creationId xmlns:a16="http://schemas.microsoft.com/office/drawing/2014/main" xmlns="" id="{2E9E0F12-DD48-44A5-A995-6A04979751CE}"/>
              </a:ext>
            </a:extLst>
          </p:cNvPr>
          <p:cNvSpPr txBox="1"/>
          <p:nvPr/>
        </p:nvSpPr>
        <p:spPr>
          <a:xfrm>
            <a:off x="1710267" y="2844800"/>
            <a:ext cx="5486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cs typeface="Calibri"/>
            </a:endParaRPr>
          </a:p>
        </p:txBody>
      </p:sp>
      <p:pic>
        <p:nvPicPr>
          <p:cNvPr id="3" name="Image 3" descr="Une image contenant texte&#10;&#10;Description générée automatiquement">
            <a:extLst>
              <a:ext uri="{FF2B5EF4-FFF2-40B4-BE49-F238E27FC236}">
                <a16:creationId xmlns:a16="http://schemas.microsoft.com/office/drawing/2014/main" xmlns="" id="{00547FC7-C0EE-416F-B1D9-9BB112FA995C}"/>
              </a:ext>
            </a:extLst>
          </p:cNvPr>
          <p:cNvPicPr>
            <a:picLocks noChangeAspect="1"/>
          </p:cNvPicPr>
          <p:nvPr/>
        </p:nvPicPr>
        <p:blipFill>
          <a:blip r:embed="rId4"/>
          <a:stretch>
            <a:fillRect/>
          </a:stretch>
        </p:blipFill>
        <p:spPr>
          <a:xfrm>
            <a:off x="1084979" y="1058223"/>
            <a:ext cx="8983133" cy="4734330"/>
          </a:xfrm>
          <a:prstGeom prst="rect">
            <a:avLst/>
          </a:prstGeom>
        </p:spPr>
      </p:pic>
    </p:spTree>
    <p:extLst>
      <p:ext uri="{BB962C8B-B14F-4D97-AF65-F5344CB8AC3E}">
        <p14:creationId xmlns:p14="http://schemas.microsoft.com/office/powerpoint/2010/main" val="396257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891BA3-A9F8-4E01-8FE1-79940292E606}"/>
              </a:ext>
            </a:extLst>
          </p:cNvPr>
          <p:cNvSpPr>
            <a:spLocks noGrp="1"/>
          </p:cNvSpPr>
          <p:nvPr>
            <p:ph type="title"/>
          </p:nvPr>
        </p:nvSpPr>
        <p:spPr/>
        <p:txBody>
          <a:bodyPr/>
          <a:lstStyle/>
          <a:p>
            <a:r>
              <a:rPr lang="fr-FR"/>
              <a:t>La réalité augmentée</a:t>
            </a:r>
          </a:p>
        </p:txBody>
      </p:sp>
      <p:sp>
        <p:nvSpPr>
          <p:cNvPr id="3" name="Espace réservé du contenu 2">
            <a:extLst>
              <a:ext uri="{FF2B5EF4-FFF2-40B4-BE49-F238E27FC236}">
                <a16:creationId xmlns:a16="http://schemas.microsoft.com/office/drawing/2014/main" xmlns="" id="{0C60E15A-C669-49DA-A53D-9A055719BCFE}"/>
              </a:ext>
            </a:extLst>
          </p:cNvPr>
          <p:cNvSpPr>
            <a:spLocks noGrp="1"/>
          </p:cNvSpPr>
          <p:nvPr>
            <p:ph idx="1"/>
          </p:nvPr>
        </p:nvSpPr>
        <p:spPr/>
        <p:txBody>
          <a:bodyPr>
            <a:normAutofit/>
          </a:bodyPr>
          <a:lstStyle/>
          <a:p>
            <a:pPr marL="0" indent="0" algn="just">
              <a:buNone/>
            </a:pPr>
            <a:r>
              <a:rPr lang="fr-FR" sz="4000"/>
              <a:t>Réalité augmentée : Technique qui superpose à la réalité sa représentation numérique actualisée en temps réel.</a:t>
            </a:r>
          </a:p>
        </p:txBody>
      </p:sp>
    </p:spTree>
    <p:extLst>
      <p:ext uri="{BB962C8B-B14F-4D97-AF65-F5344CB8AC3E}">
        <p14:creationId xmlns:p14="http://schemas.microsoft.com/office/powerpoint/2010/main" val="225469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0"/>
            <a:ext cx="1319212" cy="13192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xmlns="" id="{8468DBD4-DB8D-4864-9ED6-0D5301B25C22}"/>
              </a:ext>
            </a:extLst>
          </p:cNvPr>
          <p:cNvSpPr txBox="1"/>
          <p:nvPr/>
        </p:nvSpPr>
        <p:spPr>
          <a:xfrm>
            <a:off x="11059191" y="3429000"/>
            <a:ext cx="946405" cy="646331"/>
          </a:xfrm>
          <a:prstGeom prst="rect">
            <a:avLst/>
          </a:prstGeom>
          <a:noFill/>
        </p:spPr>
        <p:txBody>
          <a:bodyPr wrap="square" rtlCol="0">
            <a:spAutoFit/>
          </a:bodyPr>
          <a:lstStyle/>
          <a:p>
            <a:pPr algn="ctr"/>
            <a:r>
              <a:rPr lang="fr-FR"/>
              <a:t>Code</a:t>
            </a:r>
          </a:p>
          <a:p>
            <a:pPr algn="ctr"/>
            <a:r>
              <a:rPr lang="fr-FR"/>
              <a:t>123456</a:t>
            </a:r>
          </a:p>
        </p:txBody>
      </p:sp>
      <p:pic>
        <p:nvPicPr>
          <p:cNvPr id="3" name="Image 2">
            <a:extLst>
              <a:ext uri="{FF2B5EF4-FFF2-40B4-BE49-F238E27FC236}">
                <a16:creationId xmlns:a16="http://schemas.microsoft.com/office/drawing/2014/main" xmlns="" id="{3F887977-603C-4895-A27D-47CF1C44D85F}"/>
              </a:ext>
            </a:extLst>
          </p:cNvPr>
          <p:cNvPicPr>
            <a:picLocks noChangeAspect="1"/>
          </p:cNvPicPr>
          <p:nvPr/>
        </p:nvPicPr>
        <p:blipFill>
          <a:blip r:embed="rId4"/>
          <a:stretch>
            <a:fillRect/>
          </a:stretch>
        </p:blipFill>
        <p:spPr>
          <a:xfrm>
            <a:off x="990600" y="179093"/>
            <a:ext cx="8934450" cy="6499813"/>
          </a:xfrm>
          <a:prstGeom prst="rect">
            <a:avLst/>
          </a:prstGeom>
        </p:spPr>
      </p:pic>
    </p:spTree>
    <p:extLst>
      <p:ext uri="{BB962C8B-B14F-4D97-AF65-F5344CB8AC3E}">
        <p14:creationId xmlns:p14="http://schemas.microsoft.com/office/powerpoint/2010/main" val="198958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0"/>
            <a:ext cx="1319212" cy="13192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xmlns="" id="{8468DBD4-DB8D-4864-9ED6-0D5301B25C22}"/>
              </a:ext>
            </a:extLst>
          </p:cNvPr>
          <p:cNvSpPr txBox="1"/>
          <p:nvPr/>
        </p:nvSpPr>
        <p:spPr>
          <a:xfrm>
            <a:off x="11059191" y="3429000"/>
            <a:ext cx="946405" cy="646331"/>
          </a:xfrm>
          <a:prstGeom prst="rect">
            <a:avLst/>
          </a:prstGeom>
          <a:noFill/>
        </p:spPr>
        <p:txBody>
          <a:bodyPr wrap="square" rtlCol="0">
            <a:spAutoFit/>
          </a:bodyPr>
          <a:lstStyle/>
          <a:p>
            <a:pPr algn="ctr"/>
            <a:r>
              <a:rPr lang="fr-FR"/>
              <a:t>Code</a:t>
            </a:r>
          </a:p>
          <a:p>
            <a:pPr algn="ctr"/>
            <a:r>
              <a:rPr lang="fr-FR"/>
              <a:t>123456</a:t>
            </a:r>
          </a:p>
        </p:txBody>
      </p:sp>
      <p:pic>
        <p:nvPicPr>
          <p:cNvPr id="2" name="Image 2" descr="Une image contenant texte&#10;&#10;Description générée automatiquement">
            <a:extLst>
              <a:ext uri="{FF2B5EF4-FFF2-40B4-BE49-F238E27FC236}">
                <a16:creationId xmlns:a16="http://schemas.microsoft.com/office/drawing/2014/main" xmlns="" id="{A2674E29-14A3-430B-BADA-8549157CD845}"/>
              </a:ext>
            </a:extLst>
          </p:cNvPr>
          <p:cNvPicPr>
            <a:picLocks noChangeAspect="1"/>
          </p:cNvPicPr>
          <p:nvPr/>
        </p:nvPicPr>
        <p:blipFill>
          <a:blip r:embed="rId4"/>
          <a:stretch>
            <a:fillRect/>
          </a:stretch>
        </p:blipFill>
        <p:spPr>
          <a:xfrm>
            <a:off x="1172135" y="1205452"/>
            <a:ext cx="8940052" cy="4447098"/>
          </a:xfrm>
          <a:prstGeom prst="rect">
            <a:avLst/>
          </a:prstGeom>
        </p:spPr>
      </p:pic>
    </p:spTree>
    <p:extLst>
      <p:ext uri="{BB962C8B-B14F-4D97-AF65-F5344CB8AC3E}">
        <p14:creationId xmlns:p14="http://schemas.microsoft.com/office/powerpoint/2010/main" val="2442531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ippar - Le navigateur de la réalité augmentée – Applications sur Google  Play">
            <a:hlinkClick r:id="rId2"/>
            <a:extLst>
              <a:ext uri="{FF2B5EF4-FFF2-40B4-BE49-F238E27FC236}">
                <a16:creationId xmlns:a16="http://schemas.microsoft.com/office/drawing/2014/main" xmlns="" id="{BAC22DBF-134E-4BAB-8564-83686E11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2788" y="0"/>
            <a:ext cx="1319212" cy="131921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xmlns="" id="{8468DBD4-DB8D-4864-9ED6-0D5301B25C22}"/>
              </a:ext>
            </a:extLst>
          </p:cNvPr>
          <p:cNvSpPr txBox="1"/>
          <p:nvPr/>
        </p:nvSpPr>
        <p:spPr>
          <a:xfrm>
            <a:off x="11059191" y="3429000"/>
            <a:ext cx="946405" cy="646331"/>
          </a:xfrm>
          <a:prstGeom prst="rect">
            <a:avLst/>
          </a:prstGeom>
          <a:noFill/>
        </p:spPr>
        <p:txBody>
          <a:bodyPr wrap="square" rtlCol="0">
            <a:spAutoFit/>
          </a:bodyPr>
          <a:lstStyle/>
          <a:p>
            <a:pPr algn="ctr"/>
            <a:r>
              <a:rPr lang="fr-FR"/>
              <a:t>Code</a:t>
            </a:r>
          </a:p>
          <a:p>
            <a:pPr algn="ctr"/>
            <a:r>
              <a:rPr lang="fr-FR"/>
              <a:t>123456</a:t>
            </a:r>
          </a:p>
        </p:txBody>
      </p:sp>
      <p:pic>
        <p:nvPicPr>
          <p:cNvPr id="4" name="Image 3">
            <a:extLst>
              <a:ext uri="{FF2B5EF4-FFF2-40B4-BE49-F238E27FC236}">
                <a16:creationId xmlns:a16="http://schemas.microsoft.com/office/drawing/2014/main" xmlns="" id="{351DED94-8A58-42D2-9EEC-461B4F8F4351}"/>
              </a:ext>
            </a:extLst>
          </p:cNvPr>
          <p:cNvPicPr>
            <a:picLocks noChangeAspect="1"/>
          </p:cNvPicPr>
          <p:nvPr/>
        </p:nvPicPr>
        <p:blipFill>
          <a:blip r:embed="rId4"/>
          <a:stretch>
            <a:fillRect/>
          </a:stretch>
        </p:blipFill>
        <p:spPr>
          <a:xfrm>
            <a:off x="485774" y="37040"/>
            <a:ext cx="9324976" cy="6783920"/>
          </a:xfrm>
          <a:prstGeom prst="rect">
            <a:avLst/>
          </a:prstGeom>
        </p:spPr>
      </p:pic>
    </p:spTree>
    <p:extLst>
      <p:ext uri="{BB962C8B-B14F-4D97-AF65-F5344CB8AC3E}">
        <p14:creationId xmlns:p14="http://schemas.microsoft.com/office/powerpoint/2010/main" val="2096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p:txBody>
          <a:bodyPr/>
          <a:lstStyle/>
          <a:p>
            <a:pPr marL="0" indent="0" algn="just">
              <a:buNone/>
            </a:pPr>
            <a:r>
              <a:rPr lang="fr-FR"/>
              <a:t>L’application PHOTOMATH permet de scanner divers calculs et l’application va les résoudre en donnant pas à pas les étapes de résolution</a:t>
            </a: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6">
            <a:extLst>
              <a:ext uri="{FF2B5EF4-FFF2-40B4-BE49-F238E27FC236}">
                <a16:creationId xmlns:a16="http://schemas.microsoft.com/office/drawing/2014/main" xmlns="" id="{AC6A237D-2AF4-4F44-8167-DF68B4BA057B}"/>
              </a:ext>
            </a:extLst>
          </p:cNvPr>
          <p:cNvGraphicFramePr>
            <a:graphicFrameLocks noGrp="1"/>
          </p:cNvGraphicFramePr>
          <p:nvPr>
            <p:extLst>
              <p:ext uri="{D42A27DB-BD31-4B8C-83A1-F6EECF244321}">
                <p14:modId xmlns:p14="http://schemas.microsoft.com/office/powerpoint/2010/main" val="115358385"/>
              </p:ext>
            </p:extLst>
          </p:nvPr>
        </p:nvGraphicFramePr>
        <p:xfrm>
          <a:off x="2032000" y="3432308"/>
          <a:ext cx="8128000" cy="238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2704632472"/>
                    </a:ext>
                  </a:extLst>
                </a:gridCol>
                <a:gridCol w="4064000">
                  <a:extLst>
                    <a:ext uri="{9D8B030D-6E8A-4147-A177-3AD203B41FA5}">
                      <a16:colId xmlns:a16="http://schemas.microsoft.com/office/drawing/2014/main" xmlns="" val="1842645935"/>
                    </a:ext>
                  </a:extLst>
                </a:gridCol>
              </a:tblGrid>
              <a:tr h="370840">
                <a:tc>
                  <a:txBody>
                    <a:bodyPr/>
                    <a:lstStyle/>
                    <a:p>
                      <a:pPr algn="ctr"/>
                      <a:r>
                        <a:rPr lang="fr-FR"/>
                        <a:t>Accès avec APP STORE</a:t>
                      </a:r>
                    </a:p>
                  </a:txBody>
                  <a:tcPr/>
                </a:tc>
                <a:tc>
                  <a:txBody>
                    <a:bodyPr/>
                    <a:lstStyle/>
                    <a:p>
                      <a:pPr algn="ctr"/>
                      <a:r>
                        <a:rPr lang="fr-FR"/>
                        <a:t>Accès avec GOOGLE PLAY</a:t>
                      </a:r>
                    </a:p>
                  </a:txBody>
                  <a:tcPr/>
                </a:tc>
                <a:extLst>
                  <a:ext uri="{0D108BD9-81ED-4DB2-BD59-A6C34878D82A}">
                    <a16:rowId xmlns:a16="http://schemas.microsoft.com/office/drawing/2014/main" xmlns="" val="326664465"/>
                  </a:ext>
                </a:extLst>
              </a:tr>
              <a:tr h="370840">
                <a:tc>
                  <a:txBody>
                    <a:bodyPr/>
                    <a:lstStyle/>
                    <a:p>
                      <a:endParaRPr lang="fr-FR"/>
                    </a:p>
                  </a:txBody>
                  <a:tcPr/>
                </a:tc>
                <a:tc>
                  <a:txBody>
                    <a:bodyPr/>
                    <a:lstStyle/>
                    <a:p>
                      <a:endParaRPr lang="fr-FR"/>
                    </a:p>
                    <a:p>
                      <a:endParaRPr lang="fr-FR"/>
                    </a:p>
                    <a:p>
                      <a:endParaRPr lang="fr-FR"/>
                    </a:p>
                    <a:p>
                      <a:endParaRPr lang="fr-FR"/>
                    </a:p>
                    <a:p>
                      <a:endParaRPr lang="fr-FR"/>
                    </a:p>
                    <a:p>
                      <a:endParaRPr lang="fr-FR"/>
                    </a:p>
                    <a:p>
                      <a:endParaRPr lang="fr-FR"/>
                    </a:p>
                  </a:txBody>
                  <a:tcPr/>
                </a:tc>
                <a:extLst>
                  <a:ext uri="{0D108BD9-81ED-4DB2-BD59-A6C34878D82A}">
                    <a16:rowId xmlns:a16="http://schemas.microsoft.com/office/drawing/2014/main" xmlns="" val="2385297552"/>
                  </a:ext>
                </a:extLst>
              </a:tr>
            </a:tbl>
          </a:graphicData>
        </a:graphic>
      </p:graphicFrame>
      <p:pic>
        <p:nvPicPr>
          <p:cNvPr id="14" name="Image 13">
            <a:hlinkClick r:id="rId4"/>
            <a:extLst>
              <a:ext uri="{FF2B5EF4-FFF2-40B4-BE49-F238E27FC236}">
                <a16:creationId xmlns:a16="http://schemas.microsoft.com/office/drawing/2014/main" xmlns="" id="{8CF95AEA-6DBC-4408-B9E8-435A6F09991F}"/>
              </a:ext>
            </a:extLst>
          </p:cNvPr>
          <p:cNvPicPr>
            <a:picLocks noChangeAspect="1"/>
          </p:cNvPicPr>
          <p:nvPr/>
        </p:nvPicPr>
        <p:blipFill>
          <a:blip r:embed="rId5"/>
          <a:stretch>
            <a:fillRect/>
          </a:stretch>
        </p:blipFill>
        <p:spPr>
          <a:xfrm>
            <a:off x="7201500" y="3876673"/>
            <a:ext cx="1819275" cy="1819275"/>
          </a:xfrm>
          <a:prstGeom prst="rect">
            <a:avLst/>
          </a:prstGeom>
        </p:spPr>
      </p:pic>
      <p:pic>
        <p:nvPicPr>
          <p:cNvPr id="15" name="Image 14">
            <a:hlinkClick r:id="rId6"/>
            <a:extLst>
              <a:ext uri="{FF2B5EF4-FFF2-40B4-BE49-F238E27FC236}">
                <a16:creationId xmlns:a16="http://schemas.microsoft.com/office/drawing/2014/main" xmlns="" id="{0CFE6335-73B1-449F-89DE-87B7B813CEB7}"/>
              </a:ext>
            </a:extLst>
          </p:cNvPr>
          <p:cNvPicPr>
            <a:picLocks noChangeAspect="1"/>
          </p:cNvPicPr>
          <p:nvPr/>
        </p:nvPicPr>
        <p:blipFill>
          <a:blip r:embed="rId7"/>
          <a:stretch>
            <a:fillRect/>
          </a:stretch>
        </p:blipFill>
        <p:spPr>
          <a:xfrm>
            <a:off x="3171226" y="3876673"/>
            <a:ext cx="1819275" cy="1819275"/>
          </a:xfrm>
          <a:prstGeom prst="rect">
            <a:avLst/>
          </a:prstGeom>
        </p:spPr>
      </p:pic>
    </p:spTree>
    <p:extLst>
      <p:ext uri="{BB962C8B-B14F-4D97-AF65-F5344CB8AC3E}">
        <p14:creationId xmlns:p14="http://schemas.microsoft.com/office/powerpoint/2010/main" val="228901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p:txBody>
          <a:bodyPr/>
          <a:lstStyle/>
          <a:p>
            <a:pPr marL="0" indent="0" algn="just">
              <a:buNone/>
            </a:pPr>
            <a:r>
              <a:rPr lang="fr-FR"/>
              <a:t>Voici quelques exemples des domaines où l’application peut être utilisée : </a:t>
            </a:r>
          </a:p>
          <a:p>
            <a:pPr marL="0" indent="0" algn="just">
              <a:buNone/>
            </a:pPr>
            <a:endParaRPr lang="fr-FR"/>
          </a:p>
          <a:p>
            <a:pPr algn="just">
              <a:buFont typeface="Symbol" panose="05050102010706020507" pitchFamily="18" charset="2"/>
              <a:buChar char="Þ"/>
            </a:pPr>
            <a:r>
              <a:rPr lang="fr-FR"/>
              <a:t>La résolution d’équations du premier et du second degré</a:t>
            </a:r>
            <a:endParaRPr lang="fr-FR">
              <a:cs typeface="Calibri"/>
            </a:endParaRPr>
          </a:p>
          <a:p>
            <a:pPr algn="just">
              <a:buFont typeface="Symbol" panose="05050102010706020507" pitchFamily="18" charset="2"/>
              <a:buChar char="Þ"/>
            </a:pPr>
            <a:r>
              <a:rPr lang="fr-FR"/>
              <a:t>Les représentations graphiques de fonctions et de la géométrie dans le plan</a:t>
            </a:r>
            <a:endParaRPr lang="fr-FR">
              <a:cs typeface="Calibri"/>
            </a:endParaRPr>
          </a:p>
          <a:p>
            <a:pPr algn="just">
              <a:buFont typeface="Symbol" panose="05050102010706020507" pitchFamily="18" charset="2"/>
              <a:buChar char="Þ"/>
            </a:pPr>
            <a:r>
              <a:rPr lang="fr-FR"/>
              <a:t>Les calculs de fractions</a:t>
            </a:r>
            <a:endParaRPr lang="fr-FR">
              <a:cs typeface="Calibri"/>
            </a:endParaRPr>
          </a:p>
          <a:p>
            <a:pPr algn="just">
              <a:buFont typeface="Symbol" panose="05050102010706020507" pitchFamily="18" charset="2"/>
              <a:buChar char="Þ"/>
            </a:pPr>
            <a:r>
              <a:rPr lang="fr-FR"/>
              <a:t>La factorisation</a:t>
            </a:r>
            <a:endParaRPr lang="fr-FR">
              <a:cs typeface="Calibri"/>
            </a:endParaRPr>
          </a:p>
          <a:p>
            <a:pPr algn="just">
              <a:buFont typeface="Symbol" panose="05050102010706020507" pitchFamily="18" charset="2"/>
              <a:buChar char="Þ"/>
            </a:pPr>
            <a:r>
              <a:rPr lang="fr-FR"/>
              <a:t>…</a:t>
            </a:r>
            <a:endParaRPr lang="fr-FR">
              <a:cs typeface="Calibri"/>
            </a:endParaRP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4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sp>
        <p:nvSpPr>
          <p:cNvPr id="3" name="Espace réservé du contenu 2">
            <a:extLst>
              <a:ext uri="{FF2B5EF4-FFF2-40B4-BE49-F238E27FC236}">
                <a16:creationId xmlns:a16="http://schemas.microsoft.com/office/drawing/2014/main" xmlns="" id="{A9CB4D40-65F8-4E13-B173-6C01A4DC4AA5}"/>
              </a:ext>
            </a:extLst>
          </p:cNvPr>
          <p:cNvSpPr>
            <a:spLocks noGrp="1"/>
          </p:cNvSpPr>
          <p:nvPr>
            <p:ph idx="1"/>
          </p:nvPr>
        </p:nvSpPr>
        <p:spPr/>
        <p:txBody>
          <a:bodyPr/>
          <a:lstStyle/>
          <a:p>
            <a:pPr marL="0" indent="0" algn="just">
              <a:buNone/>
            </a:pPr>
            <a:r>
              <a:rPr lang="fr-FR"/>
              <a:t>Quelques idées d’utilisation en classe : </a:t>
            </a:r>
          </a:p>
          <a:p>
            <a:pPr algn="just">
              <a:buFont typeface="Symbol" panose="05050102010706020507" pitchFamily="18" charset="2"/>
              <a:buChar char="Þ"/>
            </a:pPr>
            <a:r>
              <a:rPr lang="fr-FR"/>
              <a:t>Permettre une autonomie de l’élève par une autocorrection avec l’application</a:t>
            </a:r>
            <a:endParaRPr lang="fr-FR">
              <a:cs typeface="Calibri"/>
            </a:endParaRPr>
          </a:p>
          <a:p>
            <a:pPr algn="just">
              <a:buFont typeface="Symbol" panose="05050102010706020507" pitchFamily="18" charset="2"/>
              <a:buChar char="Þ"/>
            </a:pPr>
            <a:r>
              <a:rPr lang="fr-FR"/>
              <a:t>Le professeur peut vérifier rapidement les calculs de l’élève surtout lors d’activités différenciées (gain de temps en préparation de corrigés)</a:t>
            </a:r>
            <a:endParaRPr lang="fr-FR">
              <a:cs typeface="Calibri"/>
            </a:endParaRPr>
          </a:p>
          <a:p>
            <a:pPr algn="just">
              <a:buFont typeface="Symbol" panose="05050102010706020507" pitchFamily="18" charset="2"/>
              <a:buChar char="Þ"/>
            </a:pPr>
            <a:r>
              <a:rPr lang="fr-FR"/>
              <a:t>Faire utiliser l’application pour découvrir des notions ou des techniques mathématiques</a:t>
            </a:r>
            <a:endParaRPr lang="fr-FR">
              <a:cs typeface="Calibri"/>
            </a:endParaRPr>
          </a:p>
          <a:p>
            <a:pPr algn="just">
              <a:buFont typeface="Symbol" panose="05050102010706020507" pitchFamily="18" charset="2"/>
              <a:buChar char="Þ"/>
            </a:pPr>
            <a:r>
              <a:rPr lang="fr-FR"/>
              <a:t>…</a:t>
            </a:r>
            <a:endParaRPr lang="fr-FR">
              <a:cs typeface="Calibri"/>
            </a:endParaRP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23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1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5" descr="Une image contenant texte&#10;&#10;Description générée automatiquement">
            <a:extLst>
              <a:ext uri="{FF2B5EF4-FFF2-40B4-BE49-F238E27FC236}">
                <a16:creationId xmlns:a16="http://schemas.microsoft.com/office/drawing/2014/main" xmlns="" id="{8716C0F9-0E39-4B85-A513-83001C355FD4}"/>
              </a:ext>
            </a:extLst>
          </p:cNvPr>
          <p:cNvPicPr>
            <a:picLocks noChangeAspect="1"/>
          </p:cNvPicPr>
          <p:nvPr/>
        </p:nvPicPr>
        <p:blipFill>
          <a:blip r:embed="rId4"/>
          <a:stretch>
            <a:fillRect/>
          </a:stretch>
        </p:blipFill>
        <p:spPr>
          <a:xfrm>
            <a:off x="2640106" y="3013924"/>
            <a:ext cx="6922994" cy="2152445"/>
          </a:xfrm>
          <a:prstGeom prst="rect">
            <a:avLst/>
          </a:prstGeom>
        </p:spPr>
      </p:pic>
    </p:spTree>
    <p:extLst>
      <p:ext uri="{BB962C8B-B14F-4D97-AF65-F5344CB8AC3E}">
        <p14:creationId xmlns:p14="http://schemas.microsoft.com/office/powerpoint/2010/main" val="396959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2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5" descr="Une image contenant texte&#10;&#10;Description générée automatiquement">
            <a:extLst>
              <a:ext uri="{FF2B5EF4-FFF2-40B4-BE49-F238E27FC236}">
                <a16:creationId xmlns:a16="http://schemas.microsoft.com/office/drawing/2014/main" xmlns="" id="{54D277B2-7759-49C2-835D-344D98B88D75}"/>
              </a:ext>
            </a:extLst>
          </p:cNvPr>
          <p:cNvPicPr>
            <a:picLocks noChangeAspect="1"/>
          </p:cNvPicPr>
          <p:nvPr/>
        </p:nvPicPr>
        <p:blipFill>
          <a:blip r:embed="rId4"/>
          <a:stretch>
            <a:fillRect/>
          </a:stretch>
        </p:blipFill>
        <p:spPr>
          <a:xfrm>
            <a:off x="2214282" y="3079622"/>
            <a:ext cx="7763435" cy="2043462"/>
          </a:xfrm>
          <a:prstGeom prst="rect">
            <a:avLst/>
          </a:prstGeom>
        </p:spPr>
      </p:pic>
    </p:spTree>
    <p:extLst>
      <p:ext uri="{BB962C8B-B14F-4D97-AF65-F5344CB8AC3E}">
        <p14:creationId xmlns:p14="http://schemas.microsoft.com/office/powerpoint/2010/main" val="320430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3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4" name="Image 5" descr="Une image contenant texte&#10;&#10;Description générée automatiquement">
            <a:extLst>
              <a:ext uri="{FF2B5EF4-FFF2-40B4-BE49-F238E27FC236}">
                <a16:creationId xmlns:a16="http://schemas.microsoft.com/office/drawing/2014/main" xmlns="" id="{41EEC31F-65F4-42FF-A072-C01D1EFC5482}"/>
              </a:ext>
            </a:extLst>
          </p:cNvPr>
          <p:cNvPicPr>
            <a:picLocks noChangeAspect="1"/>
          </p:cNvPicPr>
          <p:nvPr/>
        </p:nvPicPr>
        <p:blipFill>
          <a:blip r:embed="rId4"/>
          <a:stretch>
            <a:fillRect/>
          </a:stretch>
        </p:blipFill>
        <p:spPr>
          <a:xfrm>
            <a:off x="3715871" y="2837049"/>
            <a:ext cx="4771464" cy="2259665"/>
          </a:xfrm>
          <a:prstGeom prst="rect">
            <a:avLst/>
          </a:prstGeom>
        </p:spPr>
      </p:pic>
    </p:spTree>
    <p:extLst>
      <p:ext uri="{BB962C8B-B14F-4D97-AF65-F5344CB8AC3E}">
        <p14:creationId xmlns:p14="http://schemas.microsoft.com/office/powerpoint/2010/main" val="114686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6B2CF7-738A-4803-B7A4-DB8A47D6A98E}"/>
              </a:ext>
            </a:extLst>
          </p:cNvPr>
          <p:cNvSpPr>
            <a:spLocks noGrp="1"/>
          </p:cNvSpPr>
          <p:nvPr>
            <p:ph type="title"/>
          </p:nvPr>
        </p:nvSpPr>
        <p:spPr/>
        <p:txBody>
          <a:bodyPr/>
          <a:lstStyle/>
          <a:p>
            <a:r>
              <a:rPr lang="fr-FR"/>
              <a:t>Application 1 : </a:t>
            </a:r>
            <a:r>
              <a:rPr lang="fr-FR" err="1"/>
              <a:t>Photomath</a:t>
            </a:r>
            <a:endParaRPr lang="fr-FR"/>
          </a:p>
        </p:txBody>
      </p:sp>
      <p:pic>
        <p:nvPicPr>
          <p:cNvPr id="1026" name="Picture 2" descr="Télécharger Photomath sur Android, iPhone, iPad et APK">
            <a:hlinkClick r:id="rId2"/>
            <a:extLst>
              <a:ext uri="{FF2B5EF4-FFF2-40B4-BE49-F238E27FC236}">
                <a16:creationId xmlns:a16="http://schemas.microsoft.com/office/drawing/2014/main" xmlns="" id="{715D7C81-2676-4ECA-96D2-F91D41389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0" y="731277"/>
            <a:ext cx="1212912" cy="12129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xmlns="" id="{597207EF-B541-41DA-8DEF-90D665E75A92}"/>
              </a:ext>
            </a:extLst>
          </p:cNvPr>
          <p:cNvSpPr>
            <a:spLocks noGrp="1"/>
          </p:cNvSpPr>
          <p:nvPr>
            <p:ph idx="1"/>
          </p:nvPr>
        </p:nvSpPr>
        <p:spPr/>
        <p:txBody>
          <a:bodyPr/>
          <a:lstStyle/>
          <a:p>
            <a:pPr marL="0" indent="0">
              <a:buNone/>
            </a:pPr>
            <a:r>
              <a:rPr lang="fr-FR"/>
              <a:t>Exemple 4 :</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pic>
        <p:nvPicPr>
          <p:cNvPr id="3" name="Image 5" descr="Une image contenant texte&#10;&#10;Description générée automatiquement">
            <a:extLst>
              <a:ext uri="{FF2B5EF4-FFF2-40B4-BE49-F238E27FC236}">
                <a16:creationId xmlns:a16="http://schemas.microsoft.com/office/drawing/2014/main" xmlns="" id="{22224419-4803-42B3-9FC3-5D98E556409D}"/>
              </a:ext>
            </a:extLst>
          </p:cNvPr>
          <p:cNvPicPr>
            <a:picLocks noChangeAspect="1"/>
          </p:cNvPicPr>
          <p:nvPr/>
        </p:nvPicPr>
        <p:blipFill>
          <a:blip r:embed="rId4"/>
          <a:stretch>
            <a:fillRect/>
          </a:stretch>
        </p:blipFill>
        <p:spPr>
          <a:xfrm>
            <a:off x="3931024" y="3278543"/>
            <a:ext cx="4326466" cy="1391123"/>
          </a:xfrm>
          <a:prstGeom prst="rect">
            <a:avLst/>
          </a:prstGeom>
        </p:spPr>
      </p:pic>
    </p:spTree>
    <p:extLst>
      <p:ext uri="{BB962C8B-B14F-4D97-AF65-F5344CB8AC3E}">
        <p14:creationId xmlns:p14="http://schemas.microsoft.com/office/powerpoint/2010/main" val="684789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3801C2F68FF04D86D91CB9AAE22651" ma:contentTypeVersion="2" ma:contentTypeDescription="Crée un document." ma:contentTypeScope="" ma:versionID="ea4c3377efe7b50c4708341fe5252bf7">
  <xsd:schema xmlns:xsd="http://www.w3.org/2001/XMLSchema" xmlns:xs="http://www.w3.org/2001/XMLSchema" xmlns:p="http://schemas.microsoft.com/office/2006/metadata/properties" xmlns:ns3="53aa6b8c-a87f-4c2a-924d-ebac7e4c8e47" targetNamespace="http://schemas.microsoft.com/office/2006/metadata/properties" ma:root="true" ma:fieldsID="92a3dd46468ac5b430525ad521f423af" ns3:_="">
    <xsd:import namespace="53aa6b8c-a87f-4c2a-924d-ebac7e4c8e4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a6b8c-a87f-4c2a-924d-ebac7e4c8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EAC191-E8A2-43BD-9EE7-73442D335EA8}">
  <ds:schemaRefs>
    <ds:schemaRef ds:uri="http://schemas.microsoft.com/sharepoint/v3/contenttype/forms"/>
  </ds:schemaRefs>
</ds:datastoreItem>
</file>

<file path=customXml/itemProps2.xml><?xml version="1.0" encoding="utf-8"?>
<ds:datastoreItem xmlns:ds="http://schemas.openxmlformats.org/officeDocument/2006/customXml" ds:itemID="{7B70D6B1-02CE-41F5-AAA2-563E81345D35}">
  <ds:schemaRefs>
    <ds:schemaRef ds:uri="53aa6b8c-a87f-4c2a-924d-ebac7e4c8e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67D4E4B-BAEF-4DC7-BB1D-319D9D1A841F}">
  <ds:schemaRefs>
    <ds:schemaRef ds:uri="http://purl.org/dc/dcmitype/"/>
    <ds:schemaRef ds:uri="53aa6b8c-a87f-4c2a-924d-ebac7e4c8e47"/>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TM03457452[[fn=Céleste]]</Template>
  <TotalTime>0</TotalTime>
  <Words>349</Words>
  <Application>Microsoft Office PowerPoint</Application>
  <PresentationFormat>Personnalisé</PresentationFormat>
  <Paragraphs>152</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Céleste</vt:lpstr>
      <vt:lpstr>La réalité augmentée pour les maths</vt:lpstr>
      <vt:lpstr>La réalité augmentée</vt:lpstr>
      <vt:lpstr>Application 1 : Photomath</vt:lpstr>
      <vt:lpstr>Application 1 : Photomath</vt:lpstr>
      <vt:lpstr>Application 1 : Photomath</vt:lpstr>
      <vt:lpstr>Application 1 : Photomath</vt:lpstr>
      <vt:lpstr>Application 1 : Photomath</vt:lpstr>
      <vt:lpstr>Application 1 : Photomath</vt:lpstr>
      <vt:lpstr>Application 1 : Photomath</vt:lpstr>
      <vt:lpstr>Application 1 : Photomath</vt:lpstr>
      <vt:lpstr>Application 1 : Photomath</vt:lpstr>
      <vt:lpstr>Application 1 : Photomath</vt:lpstr>
      <vt:lpstr>Application 1 : Photomath</vt:lpstr>
      <vt:lpstr>Application 2 : Géogébra calculatrice 3d</vt:lpstr>
      <vt:lpstr>Application 2 : Géogébra calculatrice 3d</vt:lpstr>
      <vt:lpstr>Application 2 : Géogébra calculatrice 3d</vt:lpstr>
      <vt:lpstr>Application 3 : blippar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réalité augmentée pour les maths</dc:title>
  <dc:creator>Jordan BARBIER</dc:creator>
  <cp:lastModifiedBy>Valerie PALLEZ</cp:lastModifiedBy>
  <cp:revision>11</cp:revision>
  <dcterms:created xsi:type="dcterms:W3CDTF">2021-03-20T15:21:03Z</dcterms:created>
  <dcterms:modified xsi:type="dcterms:W3CDTF">2021-04-07T14:23:31Z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0x010100B23801C2F68FF04D86D91CB9AAE22651</vt:lpwstr>
  </property>
</Properties>
</file>