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56" r:id="rId2"/>
    <p:sldId id="257" r:id="rId3"/>
    <p:sldId id="258" r:id="rId4"/>
    <p:sldId id="266" r:id="rId5"/>
    <p:sldId id="267" r:id="rId6"/>
    <p:sldId id="262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2D6E202-B606-4609-B914-27C9371A1F6D}" type="datetime1">
              <a:rPr lang="en-US" smtClean="0"/>
              <a:t>1/26/2020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173888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78592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2D6E202-B606-4609-B914-27C9371A1F6D}" type="datetime1">
              <a:rPr lang="en-US" smtClean="0"/>
              <a:t>1/26/2020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95380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2D6E202-B606-4609-B914-27C9371A1F6D}" type="datetime1">
              <a:rPr lang="en-US" smtClean="0"/>
              <a:t>1/26/2020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3219174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2D6E202-B606-4609-B914-27C9371A1F6D}" type="datetime1">
              <a:rPr lang="en-US" smtClean="0"/>
              <a:t>1/26/2020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285156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05408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981939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13651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2D6E202-B606-4609-B914-27C9371A1F6D}" type="datetime1">
              <a:rPr lang="en-US" smtClean="0"/>
              <a:t>1/26/2020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47298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4839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2D6E202-B606-4609-B914-27C9371A1F6D}" type="datetime1">
              <a:rPr lang="en-US" smtClean="0"/>
              <a:t>1/26/2020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044889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80580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98526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936305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16611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31383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90862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6E202-B606-4609-B914-27C9371A1F6D}" type="datetime1">
              <a:rPr lang="en-US" smtClean="0"/>
              <a:t>1/26/2020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4133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  <p:sldLayoutId id="2147483715" r:id="rId15"/>
    <p:sldLayoutId id="2147483716" r:id="rId16"/>
    <p:sldLayoutId id="2147483717" r:id="rId17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Une image contenant accessoire, parapluie&#10;&#10;Description générée automatiquement">
            <a:extLst>
              <a:ext uri="{FF2B5EF4-FFF2-40B4-BE49-F238E27FC236}">
                <a16:creationId xmlns:a16="http://schemas.microsoft.com/office/drawing/2014/main" id="{B3B40256-74CB-4DA0-BF0B-3B1DE403421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766" b="2965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3BDA44A-E06F-462D-AE21-D27E5A162F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85517" y="3331444"/>
            <a:ext cx="6470692" cy="1229306"/>
          </a:xfrm>
        </p:spPr>
        <p:txBody>
          <a:bodyPr>
            <a:normAutofit fontScale="90000"/>
          </a:bodyPr>
          <a:lstStyle/>
          <a:p>
            <a:r>
              <a:rPr lang="fr-FR" sz="5400" dirty="0">
                <a:solidFill>
                  <a:schemeClr val="tx1"/>
                </a:solidFill>
                <a:highlight>
                  <a:srgbClr val="000000"/>
                </a:highlight>
              </a:rPr>
              <a:t>Mon DM en 180 sec</a:t>
            </a:r>
          </a:p>
        </p:txBody>
      </p:sp>
    </p:spTree>
    <p:extLst>
      <p:ext uri="{BB962C8B-B14F-4D97-AF65-F5344CB8AC3E}">
        <p14:creationId xmlns:p14="http://schemas.microsoft.com/office/powerpoint/2010/main" val="23956961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11D215-A661-4873-8209-A568F759D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Concept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949CF5C-F0CC-4BB1-9033-33D7CCC477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Présenter un exercice ou un exposé</a:t>
            </a:r>
          </a:p>
          <a:p>
            <a:r>
              <a:rPr lang="fr-FR" sz="2800" dirty="0"/>
              <a:t>180 sec</a:t>
            </a:r>
          </a:p>
          <a:p>
            <a:r>
              <a:rPr lang="fr-FR" sz="2800" dirty="0"/>
              <a:t>Diaporama à l’appui</a:t>
            </a:r>
          </a:p>
          <a:p>
            <a:r>
              <a:rPr lang="fr-FR" sz="2800" dirty="0"/>
              <a:t>Quelques questions</a:t>
            </a:r>
          </a:p>
          <a:p>
            <a:r>
              <a:rPr lang="fr-FR" sz="2800" dirty="0"/>
              <a:t>2 semaines pour le préparer</a:t>
            </a:r>
          </a:p>
        </p:txBody>
      </p:sp>
    </p:spTree>
    <p:extLst>
      <p:ext uri="{BB962C8B-B14F-4D97-AF65-F5344CB8AC3E}">
        <p14:creationId xmlns:p14="http://schemas.microsoft.com/office/powerpoint/2010/main" val="2808669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B9FEB4-B5B6-4503-8193-C09B10F75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Inspiration et Origine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B159736-81B6-420D-9780-B8129C429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dirty="0"/>
              <a:t>Constat : </a:t>
            </a:r>
          </a:p>
          <a:p>
            <a:pPr marL="0" indent="0">
              <a:buNone/>
            </a:pPr>
            <a:r>
              <a:rPr lang="fr-FR" sz="2800" dirty="0"/>
              <a:t>DM pompés sur Internet ou les uns sur les autres</a:t>
            </a:r>
          </a:p>
          <a:p>
            <a:pPr marL="0" indent="0">
              <a:buNone/>
            </a:pPr>
            <a:endParaRPr lang="fr-FR" sz="2800" dirty="0"/>
          </a:p>
          <a:p>
            <a:r>
              <a:rPr lang="fr-FR" sz="2800" dirty="0"/>
              <a:t>Beaucoup d’élèves, beaucoup de copies : chronophage</a:t>
            </a:r>
          </a:p>
          <a:p>
            <a:pPr marL="0" indent="0">
              <a:buNone/>
            </a:pPr>
            <a:endParaRPr lang="fr-FR" sz="2800" dirty="0"/>
          </a:p>
          <a:p>
            <a:r>
              <a:rPr lang="fr-FR" sz="2800" dirty="0"/>
              <a:t>Ma thèse en 180 sec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60586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0C5878-7BA4-42E1-A315-283DE2CDA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Type d’exercices</a:t>
            </a:r>
            <a:br>
              <a:rPr lang="fr-FR" dirty="0"/>
            </a:br>
            <a:endParaRPr lang="fr-FR" dirty="0">
              <a:latin typeface="+mn-lt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63C8D65-B85A-4199-8B49-CBA5BEE0A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« Avant-gardistes » pour présenter une nouvelle notion </a:t>
            </a:r>
          </a:p>
          <a:p>
            <a:endParaRPr lang="fr-FR" sz="2800" dirty="0"/>
          </a:p>
          <a:p>
            <a:r>
              <a:rPr lang="fr-FR" sz="2800" dirty="0"/>
              <a:t>« Pour aller plus loin » </a:t>
            </a:r>
          </a:p>
          <a:p>
            <a:pPr marL="0" indent="0">
              <a:buNone/>
            </a:pPr>
            <a:endParaRPr lang="fr-FR" sz="2800" dirty="0"/>
          </a:p>
          <a:p>
            <a:r>
              <a:rPr lang="fr-FR" sz="2800" dirty="0"/>
              <a:t>Exposés historiques adaptables à tout élève sans niveau exigé et en cohérence avec le BO</a:t>
            </a:r>
          </a:p>
          <a:p>
            <a:pPr marL="0" indent="0">
              <a:buNone/>
            </a:pPr>
            <a:endParaRPr lang="fr-FR" sz="2800" dirty="0"/>
          </a:p>
          <a:p>
            <a:r>
              <a:rPr lang="fr-FR" sz="2800" dirty="0"/>
              <a:t>Algorithme, </a:t>
            </a:r>
            <a:r>
              <a:rPr lang="fr-FR" sz="2800" dirty="0" err="1"/>
              <a:t>Géogébra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428027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BB80CD-D4CE-46CD-99EA-7241CE0F9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Evaluation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DDF2A64-4E38-49A7-9D3B-4DFAE597C76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/>
              <a:t>Note sur 5 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Ne compte pas si baisse la moyenne : </a:t>
            </a:r>
          </a:p>
          <a:p>
            <a:pPr lvl="1"/>
            <a:r>
              <a:rPr lang="fr-FR" dirty="0"/>
              <a:t>rien à perdre, évaluation positive</a:t>
            </a:r>
          </a:p>
          <a:p>
            <a:endParaRPr 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48E1297-7527-438E-85C3-3F3B3296EDC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dirty="0"/>
              <a:t>Critères : </a:t>
            </a:r>
          </a:p>
          <a:p>
            <a:pPr lvl="1"/>
            <a:r>
              <a:rPr lang="fr-FR" dirty="0"/>
              <a:t>justesse raisonnements, </a:t>
            </a:r>
          </a:p>
          <a:p>
            <a:pPr lvl="1"/>
            <a:r>
              <a:rPr lang="fr-FR" dirty="0"/>
              <a:t>aptitude à synthétiser et vulgariser, </a:t>
            </a:r>
          </a:p>
          <a:p>
            <a:pPr lvl="1"/>
            <a:r>
              <a:rPr lang="fr-FR" dirty="0"/>
              <a:t>aisance à l’oral, </a:t>
            </a:r>
          </a:p>
          <a:p>
            <a:pPr lvl="1"/>
            <a:r>
              <a:rPr lang="fr-FR" dirty="0"/>
              <a:t>syntaxe mathématique, </a:t>
            </a:r>
          </a:p>
          <a:p>
            <a:pPr lvl="1"/>
            <a:r>
              <a:rPr lang="fr-FR" dirty="0"/>
              <a:t>élargissement du sujet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298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C71B6C-62C7-4C08-A522-A3D7A6D64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Mon Dm en 180 sec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5FB0AA0-7C66-42A8-B6F6-0D30CD91CA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1691" y="1645444"/>
            <a:ext cx="5079991" cy="823912"/>
          </a:xfrm>
        </p:spPr>
        <p:txBody>
          <a:bodyPr/>
          <a:lstStyle/>
          <a:p>
            <a:r>
              <a:rPr lang="fr-FR" dirty="0"/>
              <a:t>Avantages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A200574-194C-407D-93AC-750D5A11CC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9906" y="2595033"/>
            <a:ext cx="5311775" cy="3623652"/>
          </a:xfrm>
        </p:spPr>
        <p:txBody>
          <a:bodyPr>
            <a:normAutofit fontScale="85000" lnSpcReduction="20000"/>
          </a:bodyPr>
          <a:lstStyle/>
          <a:p>
            <a:r>
              <a:rPr lang="fr-FR" dirty="0"/>
              <a:t>Rapide à corriger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180 sec : </a:t>
            </a:r>
          </a:p>
          <a:p>
            <a:pPr lvl="1"/>
            <a:r>
              <a:rPr lang="fr-FR" dirty="0"/>
              <a:t>format idéal pour « ni trop long, ni trop court », capter l’attention des élèves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Parler les mathématiques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Culture mathématique, pour aller plus loin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Pas de triche !</a:t>
            </a:r>
          </a:p>
          <a:p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CEBB477-09D7-42C4-AD09-7A3A6EDCCB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10320" y="1771121"/>
            <a:ext cx="5105400" cy="823912"/>
          </a:xfrm>
        </p:spPr>
        <p:txBody>
          <a:bodyPr/>
          <a:lstStyle/>
          <a:p>
            <a:r>
              <a:rPr lang="fr-FR" dirty="0"/>
              <a:t>Inconvénients 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CB9CB61-DBD6-4DA0-BE03-C7A8D8258E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771774"/>
            <a:ext cx="5334000" cy="3446911"/>
          </a:xfrm>
        </p:spPr>
        <p:txBody>
          <a:bodyPr>
            <a:normAutofit fontScale="85000" lnSpcReduction="20000"/>
          </a:bodyPr>
          <a:lstStyle/>
          <a:p>
            <a:r>
              <a:rPr lang="fr-FR" dirty="0"/>
              <a:t>Chronophage à préparer :</a:t>
            </a:r>
          </a:p>
          <a:p>
            <a:pPr lvl="1"/>
            <a:r>
              <a:rPr lang="fr-FR" dirty="0"/>
              <a:t>beaucoup de sujets à créer et maitriser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Diaporama trop fourni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46334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5D2712-B5F3-44D0-BFAC-4B7C43DF2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Quelques pistes…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656FEF-509F-43C7-94B8-3807126039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/>
              <a:t>Facultatif pour les grosses classes : devoir de « rattrapage », ou bonus, au volontariat</a:t>
            </a:r>
          </a:p>
          <a:p>
            <a:endParaRPr lang="fr-FR" sz="2400" dirty="0"/>
          </a:p>
          <a:p>
            <a:r>
              <a:rPr lang="fr-FR" sz="2400" dirty="0"/>
              <a:t>Heures groupes pour les plus timides</a:t>
            </a:r>
          </a:p>
          <a:p>
            <a:endParaRPr lang="fr-FR" sz="2400" dirty="0"/>
          </a:p>
          <a:p>
            <a:r>
              <a:rPr lang="fr-FR" sz="2400" dirty="0"/>
              <a:t>Etude statistique réelle au sein du lycée à présenter en 180 sec </a:t>
            </a:r>
          </a:p>
          <a:p>
            <a:endParaRPr lang="fr-FR" sz="2400" dirty="0"/>
          </a:p>
          <a:p>
            <a:r>
              <a:rPr lang="fr-FR" sz="2400" dirty="0"/>
              <a:t>Inter-niveau : un 1</a:t>
            </a:r>
            <a:r>
              <a:rPr lang="fr-FR" sz="2400" baseline="30000" dirty="0"/>
              <a:t>ère</a:t>
            </a:r>
            <a:r>
              <a:rPr lang="fr-FR" sz="2400" dirty="0"/>
              <a:t> explique le discriminant à une classe de 2</a:t>
            </a:r>
            <a:r>
              <a:rPr lang="fr-FR" sz="2400" baseline="30000" dirty="0"/>
              <a:t>nde</a:t>
            </a:r>
            <a:endParaRPr lang="fr-FR" sz="24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62510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685269-83EC-4195-8087-F7E595CFB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Quelques sujets :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B879B4-028C-45BA-96FE-49367BB77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43088"/>
            <a:ext cx="10820400" cy="437559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dirty="0"/>
              <a:t>Histoire du nombre zéro, numération babylonienne</a:t>
            </a:r>
          </a:p>
          <a:p>
            <a:pPr>
              <a:lnSpc>
                <a:spcPct val="150000"/>
              </a:lnSpc>
            </a:pPr>
            <a:r>
              <a:rPr lang="fr-FR" dirty="0"/>
              <a:t>Irrationnalité de racine de 2, critères de divisibilité par 7</a:t>
            </a:r>
          </a:p>
          <a:p>
            <a:pPr>
              <a:lnSpc>
                <a:spcPct val="150000"/>
              </a:lnSpc>
            </a:pPr>
            <a:r>
              <a:rPr lang="fr-FR" dirty="0"/>
              <a:t>Démonstration formules de dérivée</a:t>
            </a:r>
          </a:p>
          <a:p>
            <a:pPr>
              <a:lnSpc>
                <a:spcPct val="150000"/>
              </a:lnSpc>
            </a:pPr>
            <a:r>
              <a:rPr lang="fr-FR" dirty="0"/>
              <a:t>Résolution équation 3</a:t>
            </a:r>
            <a:r>
              <a:rPr lang="fr-FR" baseline="30000" dirty="0"/>
              <a:t>ème</a:t>
            </a:r>
            <a:r>
              <a:rPr lang="fr-FR" dirty="0"/>
              <a:t> degré, discriminant négatif</a:t>
            </a:r>
          </a:p>
          <a:p>
            <a:pPr>
              <a:lnSpc>
                <a:spcPct val="150000"/>
              </a:lnSpc>
            </a:pPr>
            <a:r>
              <a:rPr lang="fr-FR" dirty="0"/>
              <a:t>Théorie des graphes, théorème des 4 couleurs</a:t>
            </a:r>
          </a:p>
          <a:p>
            <a:pPr>
              <a:lnSpc>
                <a:spcPct val="150000"/>
              </a:lnSpc>
            </a:pPr>
            <a:r>
              <a:rPr lang="fr-FR" dirty="0"/>
              <a:t>Le nombre d’or et les suites</a:t>
            </a:r>
          </a:p>
          <a:p>
            <a:pPr>
              <a:lnSpc>
                <a:spcPct val="150000"/>
              </a:lnSpc>
            </a:pPr>
            <a:r>
              <a:rPr lang="fr-FR" dirty="0"/>
              <a:t>Sujets proposés par les élèves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9178748"/>
      </p:ext>
    </p:extLst>
  </p:cSld>
  <p:clrMapOvr>
    <a:masterClrMapping/>
  </p:clrMapOvr>
</p:sld>
</file>

<file path=ppt/theme/theme1.xml><?xml version="1.0" encoding="utf-8"?>
<a:theme xmlns:a="http://schemas.openxmlformats.org/drawingml/2006/main" name="Traînée de condensation">
  <a:themeElements>
    <a:clrScheme name="Traînée de condensation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Traînée de condensation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înée de condensatio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TM04033937[[fn=Traînée de condensation]]</Template>
  <TotalTime>348</TotalTime>
  <Words>283</Words>
  <Application>Microsoft Office PowerPoint</Application>
  <PresentationFormat>Grand écran</PresentationFormat>
  <Paragraphs>66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1" baseType="lpstr">
      <vt:lpstr>Arial</vt:lpstr>
      <vt:lpstr>Century Gothic</vt:lpstr>
      <vt:lpstr>Traînée de condensation</vt:lpstr>
      <vt:lpstr>Mon DM en 180 sec</vt:lpstr>
      <vt:lpstr>Concept</vt:lpstr>
      <vt:lpstr>Inspiration et Origine</vt:lpstr>
      <vt:lpstr>Type d’exercices </vt:lpstr>
      <vt:lpstr>Evaluation</vt:lpstr>
      <vt:lpstr>Mon Dm en 180 sec</vt:lpstr>
      <vt:lpstr>Quelques pistes…</vt:lpstr>
      <vt:lpstr>Quelques sujets 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 DM en 180 sec</dc:title>
  <dc:creator>Gwladys TARBY</dc:creator>
  <cp:lastModifiedBy>Gwladys TARBY</cp:lastModifiedBy>
  <cp:revision>10</cp:revision>
  <dcterms:created xsi:type="dcterms:W3CDTF">2020-01-26T10:50:14Z</dcterms:created>
  <dcterms:modified xsi:type="dcterms:W3CDTF">2020-01-26T16:39:52Z</dcterms:modified>
</cp:coreProperties>
</file>